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6858000" cx="12192000"/>
  <p:notesSz cx="6858000" cy="9144000"/>
  <p:embeddedFontLst>
    <p:embeddedFont>
      <p:font typeface="Quantico"/>
      <p:regular r:id="rId61"/>
      <p:bold r:id="rId62"/>
      <p:italic r:id="rId63"/>
      <p:boldItalic r:id="rId64"/>
    </p:embeddedFont>
    <p:embeddedFont>
      <p:font typeface="Titillium Web"/>
      <p:regular r:id="rId65"/>
      <p:bold r:id="rId66"/>
      <p:italic r:id="rId67"/>
      <p:boldItalic r:id="rId68"/>
    </p:embeddedFont>
    <p:embeddedFont>
      <p:font typeface="Titillium Web Light"/>
      <p:regular r:id="rId69"/>
      <p:bold r:id="rId70"/>
      <p:italic r:id="rId71"/>
      <p:boldItalic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73" roundtripDataSignature="AMtx7mgNftE7vlukVWwFZgHAcSBb6lSt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2EE364B-FFD2-4265-B2AB-7DB9843665E9}">
  <a:tblStyle styleId="{32EE364B-FFD2-4265-B2AB-7DB9843665E9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bottom>
        </a:tcBdr>
      </a:tcStyle>
    </a:band1H>
    <a:band2H>
      <a:tcTxStyle/>
    </a:band2H>
    <a:band1V>
      <a:tcTxStyle/>
      <a:tcStyle>
        <a:tcBdr>
          <a:lef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1V>
    <a:band2V>
      <a:tcTxStyle/>
      <a:tcStyle>
        <a:tcBdr>
          <a:lef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top>
        </a:tcBdr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2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customschemas.google.com/relationships/presentationmetadata" Target="metadata"/><Relationship Id="rId72" Type="http://schemas.openxmlformats.org/officeDocument/2006/relationships/font" Target="fonts/TitilliumWebLight-bold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TitilliumWebLight-italic.fntdata"/><Relationship Id="rId70" Type="http://schemas.openxmlformats.org/officeDocument/2006/relationships/font" Target="fonts/TitilliumWebLight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Quantico-bold.fntdata"/><Relationship Id="rId61" Type="http://schemas.openxmlformats.org/officeDocument/2006/relationships/font" Target="fonts/Quantico-regular.fntdata"/><Relationship Id="rId20" Type="http://schemas.openxmlformats.org/officeDocument/2006/relationships/slide" Target="slides/slide15.xml"/><Relationship Id="rId64" Type="http://schemas.openxmlformats.org/officeDocument/2006/relationships/font" Target="fonts/Quantico-boldItalic.fntdata"/><Relationship Id="rId63" Type="http://schemas.openxmlformats.org/officeDocument/2006/relationships/font" Target="fonts/Quantico-italic.fntdata"/><Relationship Id="rId22" Type="http://schemas.openxmlformats.org/officeDocument/2006/relationships/slide" Target="slides/slide17.xml"/><Relationship Id="rId66" Type="http://schemas.openxmlformats.org/officeDocument/2006/relationships/font" Target="fonts/TitilliumWeb-bold.fntdata"/><Relationship Id="rId21" Type="http://schemas.openxmlformats.org/officeDocument/2006/relationships/slide" Target="slides/slide16.xml"/><Relationship Id="rId65" Type="http://schemas.openxmlformats.org/officeDocument/2006/relationships/font" Target="fonts/TitilliumWeb-regular.fntdata"/><Relationship Id="rId24" Type="http://schemas.openxmlformats.org/officeDocument/2006/relationships/slide" Target="slides/slide19.xml"/><Relationship Id="rId68" Type="http://schemas.openxmlformats.org/officeDocument/2006/relationships/font" Target="fonts/TitilliumWeb-boldItalic.fntdata"/><Relationship Id="rId23" Type="http://schemas.openxmlformats.org/officeDocument/2006/relationships/slide" Target="slides/slide18.xml"/><Relationship Id="rId67" Type="http://schemas.openxmlformats.org/officeDocument/2006/relationships/font" Target="fonts/TitilliumWeb-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TitilliumWebLight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" name="Google Shape;53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5" name="Google Shape;59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9" name="Google Shape;609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Collection goals: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- IOC based matching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- Advanced attack detection / threat hunting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- Audit?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- Compliance?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SIEM charge based on rate / volume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Tactical collection = cost efficiecy</a:t>
            </a:r>
            <a:endParaRPr/>
          </a:p>
        </p:txBody>
      </p:sp>
      <p:sp>
        <p:nvSpPr>
          <p:cNvPr id="610" name="Google Shape;610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2" name="Google Shape;632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Agent vs Agentless collection</a:t>
            </a:r>
            <a:endParaRPr/>
          </a:p>
        </p:txBody>
      </p:sp>
      <p:sp>
        <p:nvSpPr>
          <p:cNvPr id="633" name="Google Shape;633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2" name="Google Shape;642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7" name="Google Shape;657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0" name="Google Shape;670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4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8" name="Google Shape;678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7" name="Google Shape;687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7" name="Google Shape;707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4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9" name="Google Shape;739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4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7" name="Google Shape;747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4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5" name="Google Shape;755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 ready to perform additional data capture and analysis when required – too late to think about these capabilities when an incident has occured</a:t>
            </a:r>
            <a:endParaRPr/>
          </a:p>
        </p:txBody>
      </p:sp>
      <p:sp>
        <p:nvSpPr>
          <p:cNvPr id="756" name="Google Shape;756;p5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4" name="Google Shape;784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Employee engagement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Job satisfaction and retention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Challenging employees to grow, providing training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Giving analysts space for freedom, flexibility, and creativity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What works in the long term and not just now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3" name="Google Shape;803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9" name="Google Shape;809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7"/>
          <p:cNvSpPr/>
          <p:nvPr/>
        </p:nvSpPr>
        <p:spPr>
          <a:xfrm>
            <a:off x="0" y="0"/>
            <a:ext cx="12195248" cy="6859829"/>
          </a:xfrm>
          <a:custGeom>
            <a:rect b="b" l="l" r="r" t="t"/>
            <a:pathLst>
              <a:path extrusionOk="0" h="1948815" w="3464559">
                <a:moveTo>
                  <a:pt x="1162685" y="742315"/>
                </a:moveTo>
                <a:cubicBezTo>
                  <a:pt x="1426846" y="572135"/>
                  <a:pt x="1547496" y="304800"/>
                  <a:pt x="1484630" y="635"/>
                </a:cubicBezTo>
                <a:lnTo>
                  <a:pt x="1482090" y="635"/>
                </a:lnTo>
                <a:cubicBezTo>
                  <a:pt x="1486535" y="20320"/>
                  <a:pt x="1490346" y="44450"/>
                  <a:pt x="1493521" y="70485"/>
                </a:cubicBezTo>
                <a:cubicBezTo>
                  <a:pt x="1530350" y="407035"/>
                  <a:pt x="1348105" y="641985"/>
                  <a:pt x="1092835" y="781050"/>
                </a:cubicBezTo>
                <a:cubicBezTo>
                  <a:pt x="1033145" y="814705"/>
                  <a:pt x="960120" y="843280"/>
                  <a:pt x="897255" y="874395"/>
                </a:cubicBezTo>
                <a:cubicBezTo>
                  <a:pt x="698500" y="972185"/>
                  <a:pt x="528955" y="1082675"/>
                  <a:pt x="391795" y="1240155"/>
                </a:cubicBezTo>
                <a:cubicBezTo>
                  <a:pt x="236220" y="1420495"/>
                  <a:pt x="145415" y="1656715"/>
                  <a:pt x="123825" y="1948180"/>
                </a:cubicBezTo>
                <a:lnTo>
                  <a:pt x="123825" y="1948180"/>
                </a:lnTo>
                <a:cubicBezTo>
                  <a:pt x="152400" y="1689100"/>
                  <a:pt x="210185" y="1506855"/>
                  <a:pt x="313055" y="1349375"/>
                </a:cubicBezTo>
                <a:cubicBezTo>
                  <a:pt x="575945" y="954405"/>
                  <a:pt x="1013460" y="850265"/>
                  <a:pt x="1162685" y="742315"/>
                </a:cubicBezTo>
                <a:close/>
                <a:moveTo>
                  <a:pt x="1208405" y="768350"/>
                </a:moveTo>
                <a:cubicBezTo>
                  <a:pt x="1482090" y="605155"/>
                  <a:pt x="1635760" y="338455"/>
                  <a:pt x="1587500" y="10795"/>
                </a:cubicBezTo>
                <a:cubicBezTo>
                  <a:pt x="1586865" y="7620"/>
                  <a:pt x="1586230" y="3810"/>
                  <a:pt x="1586230" y="635"/>
                </a:cubicBezTo>
                <a:lnTo>
                  <a:pt x="1583055" y="635"/>
                </a:lnTo>
                <a:cubicBezTo>
                  <a:pt x="1583055" y="635"/>
                  <a:pt x="1583055" y="635"/>
                  <a:pt x="1583055" y="1270"/>
                </a:cubicBezTo>
                <a:cubicBezTo>
                  <a:pt x="1588771" y="36195"/>
                  <a:pt x="1593850" y="81280"/>
                  <a:pt x="1593850" y="134620"/>
                </a:cubicBezTo>
                <a:cubicBezTo>
                  <a:pt x="1588771" y="465455"/>
                  <a:pt x="1385571" y="676275"/>
                  <a:pt x="1143000" y="802640"/>
                </a:cubicBezTo>
                <a:cubicBezTo>
                  <a:pt x="1069340" y="842010"/>
                  <a:pt x="980440" y="873125"/>
                  <a:pt x="904875" y="909955"/>
                </a:cubicBezTo>
                <a:cubicBezTo>
                  <a:pt x="687070" y="1014730"/>
                  <a:pt x="492760" y="1145540"/>
                  <a:pt x="355600" y="1339215"/>
                </a:cubicBezTo>
                <a:cubicBezTo>
                  <a:pt x="234950" y="1508760"/>
                  <a:pt x="179705" y="1708785"/>
                  <a:pt x="155575" y="1924685"/>
                </a:cubicBezTo>
                <a:cubicBezTo>
                  <a:pt x="154940" y="1932940"/>
                  <a:pt x="153035" y="1941195"/>
                  <a:pt x="153035" y="1948815"/>
                </a:cubicBezTo>
                <a:lnTo>
                  <a:pt x="156210" y="1948815"/>
                </a:lnTo>
                <a:cubicBezTo>
                  <a:pt x="167005" y="1845310"/>
                  <a:pt x="181610" y="1763395"/>
                  <a:pt x="201930" y="1685290"/>
                </a:cubicBezTo>
                <a:cubicBezTo>
                  <a:pt x="370840" y="1021080"/>
                  <a:pt x="1032510" y="889635"/>
                  <a:pt x="1208405" y="768350"/>
                </a:cubicBezTo>
                <a:close/>
                <a:moveTo>
                  <a:pt x="1312546" y="758190"/>
                </a:moveTo>
                <a:cubicBezTo>
                  <a:pt x="1579880" y="587375"/>
                  <a:pt x="1724660" y="316865"/>
                  <a:pt x="1685925" y="635"/>
                </a:cubicBezTo>
                <a:lnTo>
                  <a:pt x="1683385" y="635"/>
                </a:lnTo>
                <a:cubicBezTo>
                  <a:pt x="1687830" y="34925"/>
                  <a:pt x="1691005" y="81280"/>
                  <a:pt x="1689100" y="133985"/>
                </a:cubicBezTo>
                <a:cubicBezTo>
                  <a:pt x="1671955" y="469265"/>
                  <a:pt x="1462405" y="680720"/>
                  <a:pt x="1223646" y="807085"/>
                </a:cubicBezTo>
                <a:cubicBezTo>
                  <a:pt x="1179196" y="830580"/>
                  <a:pt x="1132840" y="852170"/>
                  <a:pt x="1082675" y="871855"/>
                </a:cubicBezTo>
                <a:cubicBezTo>
                  <a:pt x="732790" y="1004570"/>
                  <a:pt x="488315" y="1180465"/>
                  <a:pt x="348615" y="1404620"/>
                </a:cubicBezTo>
                <a:cubicBezTo>
                  <a:pt x="238760" y="1581785"/>
                  <a:pt x="196215" y="1781810"/>
                  <a:pt x="184785" y="1948180"/>
                </a:cubicBezTo>
                <a:lnTo>
                  <a:pt x="185420" y="1948180"/>
                </a:lnTo>
                <a:cubicBezTo>
                  <a:pt x="207010" y="1772920"/>
                  <a:pt x="234315" y="1593850"/>
                  <a:pt x="348615" y="1409700"/>
                </a:cubicBezTo>
                <a:cubicBezTo>
                  <a:pt x="636905" y="963930"/>
                  <a:pt x="1096646" y="910590"/>
                  <a:pt x="1312546" y="758190"/>
                </a:cubicBezTo>
                <a:close/>
                <a:moveTo>
                  <a:pt x="1169035" y="676910"/>
                </a:moveTo>
                <a:cubicBezTo>
                  <a:pt x="1337946" y="538480"/>
                  <a:pt x="1438275" y="332105"/>
                  <a:pt x="1400810" y="78740"/>
                </a:cubicBezTo>
                <a:cubicBezTo>
                  <a:pt x="1395730" y="50165"/>
                  <a:pt x="1391921" y="21590"/>
                  <a:pt x="1384935" y="635"/>
                </a:cubicBezTo>
                <a:lnTo>
                  <a:pt x="1379221" y="635"/>
                </a:lnTo>
                <a:cubicBezTo>
                  <a:pt x="1456055" y="304165"/>
                  <a:pt x="1341755" y="559435"/>
                  <a:pt x="1098550" y="722630"/>
                </a:cubicBezTo>
                <a:cubicBezTo>
                  <a:pt x="1061085" y="748030"/>
                  <a:pt x="1019810" y="772160"/>
                  <a:pt x="975360" y="794385"/>
                </a:cubicBezTo>
                <a:cubicBezTo>
                  <a:pt x="622935" y="960755"/>
                  <a:pt x="400685" y="1129030"/>
                  <a:pt x="257810" y="1369695"/>
                </a:cubicBezTo>
                <a:cubicBezTo>
                  <a:pt x="156845" y="1543050"/>
                  <a:pt x="114935" y="1722120"/>
                  <a:pt x="89535" y="1929765"/>
                </a:cubicBezTo>
                <a:cubicBezTo>
                  <a:pt x="88265" y="1936750"/>
                  <a:pt x="87630" y="1943100"/>
                  <a:pt x="87630" y="1948815"/>
                </a:cubicBezTo>
                <a:lnTo>
                  <a:pt x="92075" y="1948815"/>
                </a:lnTo>
                <a:cubicBezTo>
                  <a:pt x="109220" y="1834515"/>
                  <a:pt x="123190" y="1727200"/>
                  <a:pt x="151130" y="1637665"/>
                </a:cubicBezTo>
                <a:cubicBezTo>
                  <a:pt x="342900" y="966470"/>
                  <a:pt x="972185" y="860425"/>
                  <a:pt x="1169035" y="676910"/>
                </a:cubicBezTo>
                <a:close/>
                <a:moveTo>
                  <a:pt x="1030605" y="650875"/>
                </a:moveTo>
                <a:cubicBezTo>
                  <a:pt x="1231265" y="472440"/>
                  <a:pt x="1261110" y="227965"/>
                  <a:pt x="1178560" y="635"/>
                </a:cubicBezTo>
                <a:lnTo>
                  <a:pt x="1175385" y="635"/>
                </a:lnTo>
                <a:cubicBezTo>
                  <a:pt x="1190625" y="41910"/>
                  <a:pt x="1201421" y="85090"/>
                  <a:pt x="1207771" y="118110"/>
                </a:cubicBezTo>
                <a:cubicBezTo>
                  <a:pt x="1252855" y="367665"/>
                  <a:pt x="1154430" y="569595"/>
                  <a:pt x="951865" y="709295"/>
                </a:cubicBezTo>
                <a:cubicBezTo>
                  <a:pt x="926465" y="727075"/>
                  <a:pt x="899795" y="743585"/>
                  <a:pt x="870585" y="759460"/>
                </a:cubicBezTo>
                <a:cubicBezTo>
                  <a:pt x="557530" y="932180"/>
                  <a:pt x="371475" y="1082040"/>
                  <a:pt x="243840" y="1265555"/>
                </a:cubicBezTo>
                <a:cubicBezTo>
                  <a:pt x="123825" y="1440180"/>
                  <a:pt x="47625" y="1658620"/>
                  <a:pt x="21590" y="1948180"/>
                </a:cubicBezTo>
                <a:lnTo>
                  <a:pt x="21590" y="1948180"/>
                </a:lnTo>
                <a:cubicBezTo>
                  <a:pt x="59690" y="1642745"/>
                  <a:pt x="123190" y="1440815"/>
                  <a:pt x="251460" y="1259205"/>
                </a:cubicBezTo>
                <a:cubicBezTo>
                  <a:pt x="514985" y="897890"/>
                  <a:pt x="885825" y="791210"/>
                  <a:pt x="1030605" y="650875"/>
                </a:cubicBezTo>
                <a:close/>
                <a:moveTo>
                  <a:pt x="955675" y="1035050"/>
                </a:moveTo>
                <a:cubicBezTo>
                  <a:pt x="1100455" y="967740"/>
                  <a:pt x="1285875" y="924560"/>
                  <a:pt x="1424305" y="849630"/>
                </a:cubicBezTo>
                <a:cubicBezTo>
                  <a:pt x="1666875" y="726440"/>
                  <a:pt x="1883410" y="528320"/>
                  <a:pt x="1959610" y="223520"/>
                </a:cubicBezTo>
                <a:cubicBezTo>
                  <a:pt x="1980565" y="133350"/>
                  <a:pt x="1985646" y="80010"/>
                  <a:pt x="1984375" y="635"/>
                </a:cubicBezTo>
                <a:lnTo>
                  <a:pt x="1981835" y="635"/>
                </a:lnTo>
                <a:cubicBezTo>
                  <a:pt x="1988185" y="438785"/>
                  <a:pt x="1694180" y="748030"/>
                  <a:pt x="1297305" y="904240"/>
                </a:cubicBezTo>
                <a:cubicBezTo>
                  <a:pt x="1157605" y="956945"/>
                  <a:pt x="1005840" y="1001395"/>
                  <a:pt x="887095" y="1064260"/>
                </a:cubicBezTo>
                <a:cubicBezTo>
                  <a:pt x="495300" y="1257935"/>
                  <a:pt x="285750" y="1552575"/>
                  <a:pt x="273685" y="1948180"/>
                </a:cubicBezTo>
                <a:lnTo>
                  <a:pt x="273685" y="1948180"/>
                </a:lnTo>
                <a:cubicBezTo>
                  <a:pt x="300355" y="1496695"/>
                  <a:pt x="537845" y="1223645"/>
                  <a:pt x="955675" y="1035050"/>
                </a:cubicBezTo>
                <a:close/>
                <a:moveTo>
                  <a:pt x="1320165" y="807085"/>
                </a:moveTo>
                <a:cubicBezTo>
                  <a:pt x="1630046" y="637540"/>
                  <a:pt x="1815465" y="351155"/>
                  <a:pt x="1785621" y="635"/>
                </a:cubicBezTo>
                <a:lnTo>
                  <a:pt x="1783080" y="635"/>
                </a:lnTo>
                <a:cubicBezTo>
                  <a:pt x="1784985" y="20320"/>
                  <a:pt x="1786255" y="43815"/>
                  <a:pt x="1786255" y="70485"/>
                </a:cubicBezTo>
                <a:cubicBezTo>
                  <a:pt x="1784985" y="448310"/>
                  <a:pt x="1544955" y="697230"/>
                  <a:pt x="1259840" y="835660"/>
                </a:cubicBezTo>
                <a:cubicBezTo>
                  <a:pt x="1178560" y="876935"/>
                  <a:pt x="1080135" y="908050"/>
                  <a:pt x="993140" y="944880"/>
                </a:cubicBezTo>
                <a:cubicBezTo>
                  <a:pt x="774700" y="1038225"/>
                  <a:pt x="589280" y="1151890"/>
                  <a:pt x="445135" y="1323340"/>
                </a:cubicBezTo>
                <a:cubicBezTo>
                  <a:pt x="328295" y="1461135"/>
                  <a:pt x="256540" y="1637030"/>
                  <a:pt x="227965" y="1830070"/>
                </a:cubicBezTo>
                <a:cubicBezTo>
                  <a:pt x="221615" y="1870075"/>
                  <a:pt x="217170" y="1908810"/>
                  <a:pt x="213360" y="1948180"/>
                </a:cubicBezTo>
                <a:lnTo>
                  <a:pt x="215900" y="1948180"/>
                </a:lnTo>
                <a:cubicBezTo>
                  <a:pt x="230505" y="1801495"/>
                  <a:pt x="257175" y="1619250"/>
                  <a:pt x="365760" y="1439545"/>
                </a:cubicBezTo>
                <a:cubicBezTo>
                  <a:pt x="636905" y="1000125"/>
                  <a:pt x="1139825" y="920750"/>
                  <a:pt x="1320165" y="807085"/>
                </a:cubicBezTo>
                <a:close/>
                <a:moveTo>
                  <a:pt x="1230630" y="967740"/>
                </a:moveTo>
                <a:cubicBezTo>
                  <a:pt x="1319530" y="939800"/>
                  <a:pt x="1398905" y="908050"/>
                  <a:pt x="1474471" y="871220"/>
                </a:cubicBezTo>
                <a:cubicBezTo>
                  <a:pt x="1827530" y="702310"/>
                  <a:pt x="2080896" y="388620"/>
                  <a:pt x="2082165" y="0"/>
                </a:cubicBezTo>
                <a:lnTo>
                  <a:pt x="2081530" y="0"/>
                </a:lnTo>
                <a:cubicBezTo>
                  <a:pt x="2064385" y="457835"/>
                  <a:pt x="1764665" y="763270"/>
                  <a:pt x="1343660" y="925195"/>
                </a:cubicBezTo>
                <a:cubicBezTo>
                  <a:pt x="1207771" y="975360"/>
                  <a:pt x="1030605" y="1023620"/>
                  <a:pt x="901700" y="1091565"/>
                </a:cubicBezTo>
                <a:cubicBezTo>
                  <a:pt x="525780" y="1273810"/>
                  <a:pt x="302895" y="1569085"/>
                  <a:pt x="300355" y="1948180"/>
                </a:cubicBezTo>
                <a:lnTo>
                  <a:pt x="300355" y="1948180"/>
                </a:lnTo>
                <a:cubicBezTo>
                  <a:pt x="322580" y="1429385"/>
                  <a:pt x="676275" y="1136650"/>
                  <a:pt x="1230630" y="967740"/>
                </a:cubicBezTo>
                <a:close/>
                <a:moveTo>
                  <a:pt x="1195071" y="1046480"/>
                </a:moveTo>
                <a:cubicBezTo>
                  <a:pt x="1330325" y="1007110"/>
                  <a:pt x="1464310" y="968375"/>
                  <a:pt x="1579246" y="914400"/>
                </a:cubicBezTo>
                <a:cubicBezTo>
                  <a:pt x="1960880" y="743585"/>
                  <a:pt x="2251710" y="423545"/>
                  <a:pt x="2280921" y="635"/>
                </a:cubicBezTo>
                <a:lnTo>
                  <a:pt x="2277746" y="635"/>
                </a:lnTo>
                <a:cubicBezTo>
                  <a:pt x="2277110" y="14605"/>
                  <a:pt x="2275840" y="30480"/>
                  <a:pt x="2273300" y="48895"/>
                </a:cubicBezTo>
                <a:cubicBezTo>
                  <a:pt x="2211705" y="528320"/>
                  <a:pt x="1842771" y="831215"/>
                  <a:pt x="1410335" y="978535"/>
                </a:cubicBezTo>
                <a:cubicBezTo>
                  <a:pt x="1279525" y="1021715"/>
                  <a:pt x="1112521" y="1062355"/>
                  <a:pt x="986155" y="1122045"/>
                </a:cubicBezTo>
                <a:cubicBezTo>
                  <a:pt x="692150" y="1250315"/>
                  <a:pt x="403225" y="1477645"/>
                  <a:pt x="356870" y="1850390"/>
                </a:cubicBezTo>
                <a:cubicBezTo>
                  <a:pt x="351790" y="1891665"/>
                  <a:pt x="351155" y="1925320"/>
                  <a:pt x="351155" y="1948815"/>
                </a:cubicBezTo>
                <a:lnTo>
                  <a:pt x="353695" y="1948815"/>
                </a:lnTo>
                <a:cubicBezTo>
                  <a:pt x="353695" y="1877060"/>
                  <a:pt x="358775" y="1717675"/>
                  <a:pt x="467360" y="1541145"/>
                </a:cubicBezTo>
                <a:cubicBezTo>
                  <a:pt x="627380" y="1284605"/>
                  <a:pt x="903605" y="1139190"/>
                  <a:pt x="1195071" y="1046480"/>
                </a:cubicBezTo>
                <a:close/>
                <a:moveTo>
                  <a:pt x="1263015" y="992505"/>
                </a:moveTo>
                <a:cubicBezTo>
                  <a:pt x="1346835" y="967740"/>
                  <a:pt x="1422400" y="939800"/>
                  <a:pt x="1495425" y="906780"/>
                </a:cubicBezTo>
                <a:cubicBezTo>
                  <a:pt x="1878965" y="739775"/>
                  <a:pt x="2167255" y="415290"/>
                  <a:pt x="2181225" y="0"/>
                </a:cubicBezTo>
                <a:lnTo>
                  <a:pt x="2180590" y="0"/>
                </a:lnTo>
                <a:cubicBezTo>
                  <a:pt x="2143125" y="546735"/>
                  <a:pt x="1732915" y="866775"/>
                  <a:pt x="1177925" y="1015365"/>
                </a:cubicBezTo>
                <a:cubicBezTo>
                  <a:pt x="638810" y="1185545"/>
                  <a:pt x="323850" y="1515110"/>
                  <a:pt x="328295" y="1947545"/>
                </a:cubicBezTo>
                <a:lnTo>
                  <a:pt x="328295" y="1947545"/>
                </a:lnTo>
                <a:cubicBezTo>
                  <a:pt x="337820" y="1456690"/>
                  <a:pt x="701675" y="1151255"/>
                  <a:pt x="1263015" y="992505"/>
                </a:cubicBezTo>
                <a:close/>
                <a:moveTo>
                  <a:pt x="482600" y="971550"/>
                </a:moveTo>
                <a:cubicBezTo>
                  <a:pt x="714375" y="788035"/>
                  <a:pt x="902970" y="720725"/>
                  <a:pt x="1006475" y="592455"/>
                </a:cubicBezTo>
                <a:cubicBezTo>
                  <a:pt x="1160780" y="415290"/>
                  <a:pt x="1156335" y="191135"/>
                  <a:pt x="1075690" y="635"/>
                </a:cubicBezTo>
                <a:lnTo>
                  <a:pt x="1072515" y="635"/>
                </a:lnTo>
                <a:cubicBezTo>
                  <a:pt x="1089025" y="40005"/>
                  <a:pt x="1102360" y="80645"/>
                  <a:pt x="1109980" y="113030"/>
                </a:cubicBezTo>
                <a:cubicBezTo>
                  <a:pt x="1169035" y="358775"/>
                  <a:pt x="1082040" y="561975"/>
                  <a:pt x="875665" y="705485"/>
                </a:cubicBezTo>
                <a:cubicBezTo>
                  <a:pt x="489585" y="941705"/>
                  <a:pt x="247650" y="1111250"/>
                  <a:pt x="104775" y="1447165"/>
                </a:cubicBezTo>
                <a:cubicBezTo>
                  <a:pt x="58420" y="1558290"/>
                  <a:pt x="22860" y="1685290"/>
                  <a:pt x="635" y="1831975"/>
                </a:cubicBezTo>
                <a:lnTo>
                  <a:pt x="635" y="1849755"/>
                </a:lnTo>
                <a:cubicBezTo>
                  <a:pt x="63500" y="1457325"/>
                  <a:pt x="182245" y="1210945"/>
                  <a:pt x="482600" y="971550"/>
                </a:cubicBezTo>
                <a:close/>
                <a:moveTo>
                  <a:pt x="1353821" y="839470"/>
                </a:moveTo>
                <a:cubicBezTo>
                  <a:pt x="1670050" y="679450"/>
                  <a:pt x="1882775" y="408305"/>
                  <a:pt x="1887855" y="52705"/>
                </a:cubicBezTo>
                <a:cubicBezTo>
                  <a:pt x="1887221" y="38100"/>
                  <a:pt x="1888490" y="15875"/>
                  <a:pt x="1886585" y="635"/>
                </a:cubicBezTo>
                <a:lnTo>
                  <a:pt x="1880871" y="635"/>
                </a:lnTo>
                <a:cubicBezTo>
                  <a:pt x="1880871" y="635"/>
                  <a:pt x="1880871" y="1270"/>
                  <a:pt x="1880871" y="1270"/>
                </a:cubicBezTo>
                <a:cubicBezTo>
                  <a:pt x="1898015" y="332740"/>
                  <a:pt x="1724660" y="602615"/>
                  <a:pt x="1467485" y="767715"/>
                </a:cubicBezTo>
                <a:cubicBezTo>
                  <a:pt x="1337946" y="856615"/>
                  <a:pt x="1172210" y="911225"/>
                  <a:pt x="1020445" y="967740"/>
                </a:cubicBezTo>
                <a:cubicBezTo>
                  <a:pt x="803910" y="1056005"/>
                  <a:pt x="619760" y="1165860"/>
                  <a:pt x="474980" y="1332230"/>
                </a:cubicBezTo>
                <a:cubicBezTo>
                  <a:pt x="329565" y="1499870"/>
                  <a:pt x="271145" y="1687195"/>
                  <a:pt x="248920" y="1869440"/>
                </a:cubicBezTo>
                <a:cubicBezTo>
                  <a:pt x="245745" y="1896745"/>
                  <a:pt x="242570" y="1923415"/>
                  <a:pt x="240665" y="1948180"/>
                </a:cubicBezTo>
                <a:lnTo>
                  <a:pt x="245745" y="1948180"/>
                </a:lnTo>
                <a:cubicBezTo>
                  <a:pt x="260985" y="1810385"/>
                  <a:pt x="280035" y="1636395"/>
                  <a:pt x="391160" y="1455420"/>
                </a:cubicBezTo>
                <a:cubicBezTo>
                  <a:pt x="663575" y="1021080"/>
                  <a:pt x="1175385" y="942975"/>
                  <a:pt x="1353821" y="839470"/>
                </a:cubicBezTo>
                <a:close/>
                <a:moveTo>
                  <a:pt x="847725" y="561340"/>
                </a:moveTo>
                <a:cubicBezTo>
                  <a:pt x="1028065" y="394335"/>
                  <a:pt x="1018540" y="168910"/>
                  <a:pt x="935355" y="0"/>
                </a:cubicBezTo>
                <a:lnTo>
                  <a:pt x="929640" y="0"/>
                </a:lnTo>
                <a:cubicBezTo>
                  <a:pt x="1019810" y="184785"/>
                  <a:pt x="1021080" y="412750"/>
                  <a:pt x="817880" y="580390"/>
                </a:cubicBezTo>
                <a:cubicBezTo>
                  <a:pt x="760730" y="628650"/>
                  <a:pt x="685800" y="666750"/>
                  <a:pt x="632460" y="700405"/>
                </a:cubicBezTo>
                <a:cubicBezTo>
                  <a:pt x="505460" y="777875"/>
                  <a:pt x="403225" y="847090"/>
                  <a:pt x="317500" y="922655"/>
                </a:cubicBezTo>
                <a:cubicBezTo>
                  <a:pt x="161290" y="1059180"/>
                  <a:pt x="53975" y="1224915"/>
                  <a:pt x="635" y="1468120"/>
                </a:cubicBezTo>
                <a:lnTo>
                  <a:pt x="635" y="1495425"/>
                </a:lnTo>
                <a:cubicBezTo>
                  <a:pt x="36195" y="1318895"/>
                  <a:pt x="97790" y="1179830"/>
                  <a:pt x="192405" y="1061085"/>
                </a:cubicBezTo>
                <a:cubicBezTo>
                  <a:pt x="417830" y="784225"/>
                  <a:pt x="725170" y="681355"/>
                  <a:pt x="847725" y="561340"/>
                </a:cubicBezTo>
                <a:close/>
                <a:moveTo>
                  <a:pt x="407035" y="220345"/>
                </a:moveTo>
                <a:cubicBezTo>
                  <a:pt x="454660" y="158115"/>
                  <a:pt x="434340" y="57150"/>
                  <a:pt x="375285" y="0"/>
                </a:cubicBezTo>
                <a:lnTo>
                  <a:pt x="371475" y="0"/>
                </a:lnTo>
                <a:cubicBezTo>
                  <a:pt x="386080" y="14605"/>
                  <a:pt x="399415" y="32385"/>
                  <a:pt x="409575" y="52705"/>
                </a:cubicBezTo>
                <a:cubicBezTo>
                  <a:pt x="467995" y="172085"/>
                  <a:pt x="401955" y="253365"/>
                  <a:pt x="299720" y="292100"/>
                </a:cubicBezTo>
                <a:cubicBezTo>
                  <a:pt x="228600" y="322580"/>
                  <a:pt x="161925" y="342900"/>
                  <a:pt x="105410" y="360680"/>
                </a:cubicBezTo>
                <a:cubicBezTo>
                  <a:pt x="69850" y="373380"/>
                  <a:pt x="27940" y="382270"/>
                  <a:pt x="635" y="395605"/>
                </a:cubicBezTo>
                <a:lnTo>
                  <a:pt x="635" y="398780"/>
                </a:lnTo>
                <a:cubicBezTo>
                  <a:pt x="115570" y="354965"/>
                  <a:pt x="356870" y="301625"/>
                  <a:pt x="407035" y="220345"/>
                </a:cubicBezTo>
                <a:close/>
                <a:moveTo>
                  <a:pt x="1019810" y="442595"/>
                </a:moveTo>
                <a:cubicBezTo>
                  <a:pt x="1108075" y="255270"/>
                  <a:pt x="1031240" y="52070"/>
                  <a:pt x="1005205" y="0"/>
                </a:cubicBezTo>
                <a:lnTo>
                  <a:pt x="1002030" y="0"/>
                </a:lnTo>
                <a:cubicBezTo>
                  <a:pt x="1002665" y="1905"/>
                  <a:pt x="1003935" y="3810"/>
                  <a:pt x="1005205" y="6350"/>
                </a:cubicBezTo>
                <a:cubicBezTo>
                  <a:pt x="1104265" y="233045"/>
                  <a:pt x="1065530" y="450215"/>
                  <a:pt x="896620" y="603250"/>
                </a:cubicBezTo>
                <a:cubicBezTo>
                  <a:pt x="841375" y="655955"/>
                  <a:pt x="762000" y="699135"/>
                  <a:pt x="684530" y="746760"/>
                </a:cubicBezTo>
                <a:cubicBezTo>
                  <a:pt x="299085" y="981710"/>
                  <a:pt x="74295" y="1210310"/>
                  <a:pt x="1270" y="1652270"/>
                </a:cubicBezTo>
                <a:lnTo>
                  <a:pt x="1270" y="1664335"/>
                </a:lnTo>
                <a:cubicBezTo>
                  <a:pt x="38735" y="1448435"/>
                  <a:pt x="106045" y="1283335"/>
                  <a:pt x="211455" y="1143635"/>
                </a:cubicBezTo>
                <a:cubicBezTo>
                  <a:pt x="512445" y="758190"/>
                  <a:pt x="909320" y="711835"/>
                  <a:pt x="1019810" y="442595"/>
                </a:cubicBezTo>
                <a:close/>
                <a:moveTo>
                  <a:pt x="466725" y="258445"/>
                </a:moveTo>
                <a:cubicBezTo>
                  <a:pt x="527050" y="182880"/>
                  <a:pt x="506730" y="67945"/>
                  <a:pt x="443230" y="635"/>
                </a:cubicBezTo>
                <a:lnTo>
                  <a:pt x="440055" y="635"/>
                </a:lnTo>
                <a:cubicBezTo>
                  <a:pt x="454025" y="15875"/>
                  <a:pt x="466725" y="34925"/>
                  <a:pt x="477520" y="57150"/>
                </a:cubicBezTo>
                <a:cubicBezTo>
                  <a:pt x="528320" y="163830"/>
                  <a:pt x="488950" y="246380"/>
                  <a:pt x="422910" y="297180"/>
                </a:cubicBezTo>
                <a:cubicBezTo>
                  <a:pt x="360045" y="342900"/>
                  <a:pt x="262255" y="375920"/>
                  <a:pt x="194945" y="405130"/>
                </a:cubicBezTo>
                <a:cubicBezTo>
                  <a:pt x="116840" y="437515"/>
                  <a:pt x="50800" y="462915"/>
                  <a:pt x="635" y="498475"/>
                </a:cubicBezTo>
                <a:lnTo>
                  <a:pt x="635" y="501650"/>
                </a:lnTo>
                <a:cubicBezTo>
                  <a:pt x="120015" y="415925"/>
                  <a:pt x="402590" y="353060"/>
                  <a:pt x="466725" y="258445"/>
                </a:cubicBezTo>
                <a:close/>
                <a:moveTo>
                  <a:pt x="266065" y="0"/>
                </a:moveTo>
                <a:lnTo>
                  <a:pt x="258445" y="0"/>
                </a:lnTo>
                <a:cubicBezTo>
                  <a:pt x="394335" y="180975"/>
                  <a:pt x="101600" y="205740"/>
                  <a:pt x="635" y="194310"/>
                </a:cubicBezTo>
                <a:lnTo>
                  <a:pt x="635" y="200025"/>
                </a:lnTo>
                <a:cubicBezTo>
                  <a:pt x="18415" y="201930"/>
                  <a:pt x="30480" y="202565"/>
                  <a:pt x="51435" y="202565"/>
                </a:cubicBezTo>
                <a:cubicBezTo>
                  <a:pt x="368935" y="193675"/>
                  <a:pt x="304800" y="46355"/>
                  <a:pt x="266065" y="0"/>
                </a:cubicBezTo>
                <a:close/>
                <a:moveTo>
                  <a:pt x="226060" y="0"/>
                </a:moveTo>
                <a:lnTo>
                  <a:pt x="224790" y="0"/>
                </a:lnTo>
                <a:cubicBezTo>
                  <a:pt x="243205" y="86360"/>
                  <a:pt x="132715" y="92075"/>
                  <a:pt x="64135" y="88265"/>
                </a:cubicBezTo>
                <a:cubicBezTo>
                  <a:pt x="42545" y="86360"/>
                  <a:pt x="20955" y="81915"/>
                  <a:pt x="635" y="76200"/>
                </a:cubicBezTo>
                <a:lnTo>
                  <a:pt x="635" y="79375"/>
                </a:lnTo>
                <a:cubicBezTo>
                  <a:pt x="80645" y="104775"/>
                  <a:pt x="257175" y="99695"/>
                  <a:pt x="226060" y="0"/>
                </a:cubicBezTo>
                <a:close/>
                <a:moveTo>
                  <a:pt x="283210" y="443230"/>
                </a:moveTo>
                <a:cubicBezTo>
                  <a:pt x="358775" y="404495"/>
                  <a:pt x="460375" y="369570"/>
                  <a:pt x="516890" y="306705"/>
                </a:cubicBezTo>
                <a:cubicBezTo>
                  <a:pt x="626745" y="179705"/>
                  <a:pt x="544830" y="41910"/>
                  <a:pt x="511810" y="0"/>
                </a:cubicBezTo>
                <a:lnTo>
                  <a:pt x="508000" y="0"/>
                </a:lnTo>
                <a:cubicBezTo>
                  <a:pt x="509270" y="1270"/>
                  <a:pt x="510540" y="3175"/>
                  <a:pt x="511810" y="5080"/>
                </a:cubicBezTo>
                <a:cubicBezTo>
                  <a:pt x="584835" y="101600"/>
                  <a:pt x="596265" y="231775"/>
                  <a:pt x="495935" y="323215"/>
                </a:cubicBezTo>
                <a:cubicBezTo>
                  <a:pt x="455930" y="360680"/>
                  <a:pt x="397510" y="384810"/>
                  <a:pt x="361315" y="403225"/>
                </a:cubicBezTo>
                <a:cubicBezTo>
                  <a:pt x="234950" y="467360"/>
                  <a:pt x="86995" y="519430"/>
                  <a:pt x="0" y="610870"/>
                </a:cubicBezTo>
                <a:lnTo>
                  <a:pt x="0" y="614045"/>
                </a:lnTo>
                <a:cubicBezTo>
                  <a:pt x="60960" y="548005"/>
                  <a:pt x="159385" y="502285"/>
                  <a:pt x="283210" y="443230"/>
                </a:cubicBezTo>
                <a:close/>
                <a:moveTo>
                  <a:pt x="5715" y="304165"/>
                </a:moveTo>
                <a:cubicBezTo>
                  <a:pt x="74930" y="295275"/>
                  <a:pt x="172720" y="281305"/>
                  <a:pt x="273685" y="239395"/>
                </a:cubicBezTo>
                <a:cubicBezTo>
                  <a:pt x="400685" y="186690"/>
                  <a:pt x="379095" y="69850"/>
                  <a:pt x="309245" y="635"/>
                </a:cubicBezTo>
                <a:cubicBezTo>
                  <a:pt x="309245" y="635"/>
                  <a:pt x="308610" y="635"/>
                  <a:pt x="308610" y="0"/>
                </a:cubicBezTo>
                <a:lnTo>
                  <a:pt x="304800" y="0"/>
                </a:lnTo>
                <a:cubicBezTo>
                  <a:pt x="355600" y="46355"/>
                  <a:pt x="382905" y="127000"/>
                  <a:pt x="343535" y="182880"/>
                </a:cubicBezTo>
                <a:cubicBezTo>
                  <a:pt x="287655" y="264795"/>
                  <a:pt x="70485" y="290830"/>
                  <a:pt x="635" y="301625"/>
                </a:cubicBezTo>
                <a:lnTo>
                  <a:pt x="635" y="304165"/>
                </a:lnTo>
                <a:cubicBezTo>
                  <a:pt x="3175" y="304165"/>
                  <a:pt x="5080" y="303530"/>
                  <a:pt x="5715" y="304165"/>
                </a:cubicBezTo>
                <a:close/>
                <a:moveTo>
                  <a:pt x="808355" y="501650"/>
                </a:moveTo>
                <a:cubicBezTo>
                  <a:pt x="921385" y="385445"/>
                  <a:pt x="951230" y="225425"/>
                  <a:pt x="890270" y="60325"/>
                </a:cubicBezTo>
                <a:cubicBezTo>
                  <a:pt x="889000" y="52705"/>
                  <a:pt x="873125" y="19050"/>
                  <a:pt x="862965" y="635"/>
                </a:cubicBezTo>
                <a:lnTo>
                  <a:pt x="860425" y="635"/>
                </a:lnTo>
                <a:cubicBezTo>
                  <a:pt x="949960" y="170180"/>
                  <a:pt x="946150" y="379730"/>
                  <a:pt x="779780" y="526415"/>
                </a:cubicBezTo>
                <a:cubicBezTo>
                  <a:pt x="715010" y="586105"/>
                  <a:pt x="618490" y="631190"/>
                  <a:pt x="539115" y="681355"/>
                </a:cubicBezTo>
                <a:cubicBezTo>
                  <a:pt x="278130" y="838835"/>
                  <a:pt x="71755" y="1010285"/>
                  <a:pt x="635" y="1310640"/>
                </a:cubicBezTo>
                <a:lnTo>
                  <a:pt x="635" y="1320165"/>
                </a:lnTo>
                <a:cubicBezTo>
                  <a:pt x="34290" y="1183640"/>
                  <a:pt x="90170" y="1073150"/>
                  <a:pt x="171450" y="975995"/>
                </a:cubicBezTo>
                <a:cubicBezTo>
                  <a:pt x="400050" y="713105"/>
                  <a:pt x="690880" y="630555"/>
                  <a:pt x="808355" y="501650"/>
                </a:cubicBezTo>
                <a:close/>
                <a:moveTo>
                  <a:pt x="1220471" y="1072515"/>
                </a:moveTo>
                <a:cubicBezTo>
                  <a:pt x="1384935" y="1027430"/>
                  <a:pt x="1541780" y="982345"/>
                  <a:pt x="1675765" y="916305"/>
                </a:cubicBezTo>
                <a:cubicBezTo>
                  <a:pt x="2052321" y="741045"/>
                  <a:pt x="2342515" y="417830"/>
                  <a:pt x="2381250" y="0"/>
                </a:cubicBezTo>
                <a:lnTo>
                  <a:pt x="2375535" y="0"/>
                </a:lnTo>
                <a:cubicBezTo>
                  <a:pt x="2373630" y="14605"/>
                  <a:pt x="2373630" y="35560"/>
                  <a:pt x="2371725" y="40005"/>
                </a:cubicBezTo>
                <a:cubicBezTo>
                  <a:pt x="2313305" y="455295"/>
                  <a:pt x="2019300" y="749300"/>
                  <a:pt x="1673225" y="911225"/>
                </a:cubicBezTo>
                <a:cubicBezTo>
                  <a:pt x="1526540" y="985520"/>
                  <a:pt x="1343025" y="1029335"/>
                  <a:pt x="1166496" y="1083945"/>
                </a:cubicBezTo>
                <a:cubicBezTo>
                  <a:pt x="810260" y="1200150"/>
                  <a:pt x="405765" y="1449070"/>
                  <a:pt x="375920" y="1893570"/>
                </a:cubicBezTo>
                <a:cubicBezTo>
                  <a:pt x="375285" y="1914525"/>
                  <a:pt x="374650" y="1933575"/>
                  <a:pt x="375920" y="1947545"/>
                </a:cubicBezTo>
                <a:lnTo>
                  <a:pt x="381000" y="1947545"/>
                </a:lnTo>
                <a:cubicBezTo>
                  <a:pt x="381000" y="1946275"/>
                  <a:pt x="381000" y="1945640"/>
                  <a:pt x="381000" y="1945005"/>
                </a:cubicBezTo>
                <a:cubicBezTo>
                  <a:pt x="378460" y="1879600"/>
                  <a:pt x="385445" y="1746885"/>
                  <a:pt x="468630" y="1596390"/>
                </a:cubicBezTo>
                <a:cubicBezTo>
                  <a:pt x="621665" y="1321435"/>
                  <a:pt x="916305" y="1166495"/>
                  <a:pt x="1220471" y="1072515"/>
                </a:cubicBezTo>
                <a:close/>
                <a:moveTo>
                  <a:pt x="753110" y="459105"/>
                </a:moveTo>
                <a:cubicBezTo>
                  <a:pt x="854710" y="351155"/>
                  <a:pt x="876300" y="207010"/>
                  <a:pt x="822325" y="63500"/>
                </a:cubicBezTo>
                <a:cubicBezTo>
                  <a:pt x="822325" y="59055"/>
                  <a:pt x="803910" y="20955"/>
                  <a:pt x="792480" y="635"/>
                </a:cubicBezTo>
                <a:lnTo>
                  <a:pt x="789305" y="635"/>
                </a:lnTo>
                <a:cubicBezTo>
                  <a:pt x="875030" y="151130"/>
                  <a:pt x="877570" y="345440"/>
                  <a:pt x="728345" y="480695"/>
                </a:cubicBezTo>
                <a:cubicBezTo>
                  <a:pt x="671830" y="535305"/>
                  <a:pt x="578485" y="579755"/>
                  <a:pt x="503555" y="624840"/>
                </a:cubicBezTo>
                <a:cubicBezTo>
                  <a:pt x="273685" y="760095"/>
                  <a:pt x="73025" y="901700"/>
                  <a:pt x="0" y="1153160"/>
                </a:cubicBezTo>
                <a:lnTo>
                  <a:pt x="0" y="1160145"/>
                </a:lnTo>
                <a:cubicBezTo>
                  <a:pt x="31750" y="1056005"/>
                  <a:pt x="81280" y="969010"/>
                  <a:pt x="151130" y="891540"/>
                </a:cubicBezTo>
                <a:cubicBezTo>
                  <a:pt x="361315" y="664210"/>
                  <a:pt x="648970" y="579120"/>
                  <a:pt x="753110" y="459105"/>
                </a:cubicBezTo>
                <a:close/>
                <a:moveTo>
                  <a:pt x="375285" y="473710"/>
                </a:moveTo>
                <a:cubicBezTo>
                  <a:pt x="427990" y="445135"/>
                  <a:pt x="498475" y="416560"/>
                  <a:pt x="551180" y="371475"/>
                </a:cubicBezTo>
                <a:cubicBezTo>
                  <a:pt x="710565" y="232410"/>
                  <a:pt x="622300" y="50800"/>
                  <a:pt x="583565" y="635"/>
                </a:cubicBezTo>
                <a:lnTo>
                  <a:pt x="575945" y="635"/>
                </a:lnTo>
                <a:cubicBezTo>
                  <a:pt x="667385" y="123190"/>
                  <a:pt x="661670" y="290195"/>
                  <a:pt x="522605" y="386715"/>
                </a:cubicBezTo>
                <a:cubicBezTo>
                  <a:pt x="345440" y="495300"/>
                  <a:pt x="124460" y="572770"/>
                  <a:pt x="21590" y="701040"/>
                </a:cubicBezTo>
                <a:cubicBezTo>
                  <a:pt x="16510" y="708025"/>
                  <a:pt x="7620" y="718185"/>
                  <a:pt x="635" y="728345"/>
                </a:cubicBezTo>
                <a:lnTo>
                  <a:pt x="635" y="739140"/>
                </a:lnTo>
                <a:cubicBezTo>
                  <a:pt x="71755" y="629285"/>
                  <a:pt x="204470" y="561340"/>
                  <a:pt x="375285" y="473710"/>
                </a:cubicBezTo>
                <a:close/>
                <a:moveTo>
                  <a:pt x="636905" y="381635"/>
                </a:moveTo>
                <a:cubicBezTo>
                  <a:pt x="725805" y="285750"/>
                  <a:pt x="728345" y="156845"/>
                  <a:pt x="680720" y="51435"/>
                </a:cubicBezTo>
                <a:cubicBezTo>
                  <a:pt x="675640" y="41275"/>
                  <a:pt x="664845" y="17145"/>
                  <a:pt x="652145" y="0"/>
                </a:cubicBezTo>
                <a:lnTo>
                  <a:pt x="648335" y="0"/>
                </a:lnTo>
                <a:cubicBezTo>
                  <a:pt x="735330" y="128270"/>
                  <a:pt x="734695" y="299720"/>
                  <a:pt x="603885" y="409575"/>
                </a:cubicBezTo>
                <a:cubicBezTo>
                  <a:pt x="536575" y="465455"/>
                  <a:pt x="459740" y="495300"/>
                  <a:pt x="379095" y="542290"/>
                </a:cubicBezTo>
                <a:cubicBezTo>
                  <a:pt x="232410" y="622300"/>
                  <a:pt x="66040" y="721995"/>
                  <a:pt x="635" y="862965"/>
                </a:cubicBezTo>
                <a:lnTo>
                  <a:pt x="635" y="868680"/>
                </a:lnTo>
                <a:cubicBezTo>
                  <a:pt x="24130" y="821055"/>
                  <a:pt x="55245" y="778510"/>
                  <a:pt x="95250" y="738505"/>
                </a:cubicBezTo>
                <a:cubicBezTo>
                  <a:pt x="262255" y="573405"/>
                  <a:pt x="559435" y="478790"/>
                  <a:pt x="636905" y="381635"/>
                </a:cubicBezTo>
                <a:close/>
                <a:moveTo>
                  <a:pt x="690245" y="426085"/>
                </a:moveTo>
                <a:cubicBezTo>
                  <a:pt x="779145" y="335280"/>
                  <a:pt x="803910" y="208280"/>
                  <a:pt x="760095" y="80645"/>
                </a:cubicBezTo>
                <a:cubicBezTo>
                  <a:pt x="750570" y="53340"/>
                  <a:pt x="737235" y="24765"/>
                  <a:pt x="721995" y="635"/>
                </a:cubicBezTo>
                <a:lnTo>
                  <a:pt x="718185" y="635"/>
                </a:lnTo>
                <a:cubicBezTo>
                  <a:pt x="817245" y="160655"/>
                  <a:pt x="791210" y="343535"/>
                  <a:pt x="655955" y="454025"/>
                </a:cubicBezTo>
                <a:cubicBezTo>
                  <a:pt x="592455" y="507365"/>
                  <a:pt x="492125" y="552450"/>
                  <a:pt x="414020" y="600075"/>
                </a:cubicBezTo>
                <a:cubicBezTo>
                  <a:pt x="243840" y="698500"/>
                  <a:pt x="67310" y="817880"/>
                  <a:pt x="0" y="1003935"/>
                </a:cubicBezTo>
                <a:lnTo>
                  <a:pt x="0" y="1010285"/>
                </a:lnTo>
                <a:cubicBezTo>
                  <a:pt x="28575" y="935355"/>
                  <a:pt x="70485" y="869950"/>
                  <a:pt x="127635" y="810895"/>
                </a:cubicBezTo>
                <a:cubicBezTo>
                  <a:pt x="318770" y="617220"/>
                  <a:pt x="596265" y="530860"/>
                  <a:pt x="690245" y="426085"/>
                </a:cubicBezTo>
                <a:close/>
                <a:moveTo>
                  <a:pt x="1072515" y="685165"/>
                </a:moveTo>
                <a:cubicBezTo>
                  <a:pt x="1295400" y="511175"/>
                  <a:pt x="1360805" y="260350"/>
                  <a:pt x="1281430" y="0"/>
                </a:cubicBezTo>
                <a:lnTo>
                  <a:pt x="1278890" y="0"/>
                </a:lnTo>
                <a:cubicBezTo>
                  <a:pt x="1283335" y="14605"/>
                  <a:pt x="1287780" y="30480"/>
                  <a:pt x="1292225" y="48895"/>
                </a:cubicBezTo>
                <a:cubicBezTo>
                  <a:pt x="1360171" y="342265"/>
                  <a:pt x="1240790" y="568960"/>
                  <a:pt x="1026795" y="715010"/>
                </a:cubicBezTo>
                <a:cubicBezTo>
                  <a:pt x="996950" y="735330"/>
                  <a:pt x="965200" y="755015"/>
                  <a:pt x="930910" y="773430"/>
                </a:cubicBezTo>
                <a:cubicBezTo>
                  <a:pt x="633095" y="923290"/>
                  <a:pt x="427355" y="1076325"/>
                  <a:pt x="296545" y="1253490"/>
                </a:cubicBezTo>
                <a:cubicBezTo>
                  <a:pt x="169545" y="1423670"/>
                  <a:pt x="81915" y="1652270"/>
                  <a:pt x="58420" y="1947545"/>
                </a:cubicBezTo>
                <a:lnTo>
                  <a:pt x="58420" y="1947545"/>
                </a:lnTo>
                <a:cubicBezTo>
                  <a:pt x="89535" y="1664335"/>
                  <a:pt x="157480" y="1457960"/>
                  <a:pt x="274320" y="1288415"/>
                </a:cubicBezTo>
                <a:cubicBezTo>
                  <a:pt x="538480" y="915670"/>
                  <a:pt x="917575" y="815975"/>
                  <a:pt x="1072515" y="685165"/>
                </a:cubicBezTo>
                <a:close/>
                <a:moveTo>
                  <a:pt x="1261746" y="1100455"/>
                </a:moveTo>
                <a:cubicBezTo>
                  <a:pt x="1405890" y="1049655"/>
                  <a:pt x="1545590" y="1003935"/>
                  <a:pt x="1668146" y="941070"/>
                </a:cubicBezTo>
                <a:cubicBezTo>
                  <a:pt x="2029460" y="764540"/>
                  <a:pt x="2357121" y="463550"/>
                  <a:pt x="2454275" y="30480"/>
                </a:cubicBezTo>
                <a:cubicBezTo>
                  <a:pt x="2457450" y="17780"/>
                  <a:pt x="2459355" y="7620"/>
                  <a:pt x="2460625" y="0"/>
                </a:cubicBezTo>
                <a:lnTo>
                  <a:pt x="2457450" y="0"/>
                </a:lnTo>
                <a:cubicBezTo>
                  <a:pt x="2456180" y="6350"/>
                  <a:pt x="2454275" y="14605"/>
                  <a:pt x="2452371" y="24765"/>
                </a:cubicBezTo>
                <a:cubicBezTo>
                  <a:pt x="2357121" y="457835"/>
                  <a:pt x="2030730" y="758825"/>
                  <a:pt x="1672590" y="935355"/>
                </a:cubicBezTo>
                <a:cubicBezTo>
                  <a:pt x="1526540" y="1012190"/>
                  <a:pt x="1343025" y="1062355"/>
                  <a:pt x="1177290" y="1130300"/>
                </a:cubicBezTo>
                <a:cubicBezTo>
                  <a:pt x="861695" y="1260475"/>
                  <a:pt x="494665" y="1511300"/>
                  <a:pt x="490855" y="1904365"/>
                </a:cubicBezTo>
                <a:cubicBezTo>
                  <a:pt x="490855" y="1917700"/>
                  <a:pt x="491490" y="1936115"/>
                  <a:pt x="492760" y="1946910"/>
                </a:cubicBezTo>
                <a:lnTo>
                  <a:pt x="495300" y="1946910"/>
                </a:lnTo>
                <a:cubicBezTo>
                  <a:pt x="488315" y="1867535"/>
                  <a:pt x="495935" y="1724025"/>
                  <a:pt x="598805" y="1564005"/>
                </a:cubicBezTo>
                <a:cubicBezTo>
                  <a:pt x="752475" y="1337310"/>
                  <a:pt x="993775" y="1203325"/>
                  <a:pt x="1261746" y="1100455"/>
                </a:cubicBezTo>
                <a:close/>
                <a:moveTo>
                  <a:pt x="3233421" y="1169035"/>
                </a:moveTo>
                <a:cubicBezTo>
                  <a:pt x="3033396" y="1410335"/>
                  <a:pt x="2895600" y="1665605"/>
                  <a:pt x="2762885" y="1939925"/>
                </a:cubicBezTo>
                <a:cubicBezTo>
                  <a:pt x="2761615" y="1943100"/>
                  <a:pt x="2760346" y="1945640"/>
                  <a:pt x="2759075" y="1948180"/>
                </a:cubicBezTo>
                <a:lnTo>
                  <a:pt x="2764790" y="1948180"/>
                </a:lnTo>
                <a:cubicBezTo>
                  <a:pt x="2765425" y="1946910"/>
                  <a:pt x="2766060" y="1945005"/>
                  <a:pt x="2766696" y="1943735"/>
                </a:cubicBezTo>
                <a:cubicBezTo>
                  <a:pt x="2859405" y="1745615"/>
                  <a:pt x="2999105" y="1496695"/>
                  <a:pt x="3093085" y="1363345"/>
                </a:cubicBezTo>
                <a:cubicBezTo>
                  <a:pt x="3221990" y="1179830"/>
                  <a:pt x="3346450" y="1032510"/>
                  <a:pt x="3463290" y="963930"/>
                </a:cubicBezTo>
                <a:lnTo>
                  <a:pt x="3463290" y="956945"/>
                </a:lnTo>
                <a:cubicBezTo>
                  <a:pt x="3441700" y="969010"/>
                  <a:pt x="3416300" y="988060"/>
                  <a:pt x="3392805" y="1006475"/>
                </a:cubicBezTo>
                <a:cubicBezTo>
                  <a:pt x="3333115" y="1055370"/>
                  <a:pt x="3291840" y="1099185"/>
                  <a:pt x="3233421" y="1169035"/>
                </a:cubicBezTo>
                <a:close/>
                <a:moveTo>
                  <a:pt x="3232785" y="1331595"/>
                </a:moveTo>
                <a:cubicBezTo>
                  <a:pt x="3065780" y="1509395"/>
                  <a:pt x="2956560" y="1699260"/>
                  <a:pt x="2855596" y="1948180"/>
                </a:cubicBezTo>
                <a:lnTo>
                  <a:pt x="2858135" y="1948180"/>
                </a:lnTo>
                <a:cubicBezTo>
                  <a:pt x="2929255" y="1765935"/>
                  <a:pt x="3058160" y="1532890"/>
                  <a:pt x="3148330" y="1432560"/>
                </a:cubicBezTo>
                <a:cubicBezTo>
                  <a:pt x="3253740" y="1311275"/>
                  <a:pt x="3355975" y="1188085"/>
                  <a:pt x="3462655" y="1108710"/>
                </a:cubicBezTo>
                <a:lnTo>
                  <a:pt x="3462655" y="1106805"/>
                </a:lnTo>
                <a:cubicBezTo>
                  <a:pt x="3380105" y="1161415"/>
                  <a:pt x="3317240" y="1238885"/>
                  <a:pt x="3232785" y="1331595"/>
                </a:cubicBezTo>
                <a:close/>
                <a:moveTo>
                  <a:pt x="3216910" y="1617345"/>
                </a:moveTo>
                <a:cubicBezTo>
                  <a:pt x="3136265" y="1691640"/>
                  <a:pt x="3060700" y="1838325"/>
                  <a:pt x="3065146" y="1939925"/>
                </a:cubicBezTo>
                <a:cubicBezTo>
                  <a:pt x="3065780" y="1941830"/>
                  <a:pt x="3065146" y="1945005"/>
                  <a:pt x="3065146" y="1948180"/>
                </a:cubicBezTo>
                <a:lnTo>
                  <a:pt x="3068955" y="1948180"/>
                </a:lnTo>
                <a:cubicBezTo>
                  <a:pt x="3068321" y="1941195"/>
                  <a:pt x="3066415" y="1932305"/>
                  <a:pt x="3067685" y="1925320"/>
                </a:cubicBezTo>
                <a:cubicBezTo>
                  <a:pt x="3068955" y="1879600"/>
                  <a:pt x="3084196" y="1825625"/>
                  <a:pt x="3110865" y="1769110"/>
                </a:cubicBezTo>
                <a:cubicBezTo>
                  <a:pt x="3162935" y="1659890"/>
                  <a:pt x="3228975" y="1599565"/>
                  <a:pt x="3328035" y="1538605"/>
                </a:cubicBezTo>
                <a:cubicBezTo>
                  <a:pt x="3382646" y="1497965"/>
                  <a:pt x="3422015" y="1465580"/>
                  <a:pt x="3462655" y="1428115"/>
                </a:cubicBezTo>
                <a:lnTo>
                  <a:pt x="3462655" y="1424305"/>
                </a:lnTo>
                <a:cubicBezTo>
                  <a:pt x="3458210" y="1428115"/>
                  <a:pt x="3454400" y="1431925"/>
                  <a:pt x="3450590" y="1435100"/>
                </a:cubicBezTo>
                <a:cubicBezTo>
                  <a:pt x="3343910" y="1536065"/>
                  <a:pt x="3260090" y="1574165"/>
                  <a:pt x="3216910" y="1617345"/>
                </a:cubicBezTo>
                <a:close/>
                <a:moveTo>
                  <a:pt x="3391535" y="1827530"/>
                </a:moveTo>
                <a:cubicBezTo>
                  <a:pt x="3367405" y="1853565"/>
                  <a:pt x="3348990" y="1916430"/>
                  <a:pt x="3357246" y="1948180"/>
                </a:cubicBezTo>
                <a:lnTo>
                  <a:pt x="3359785" y="1948180"/>
                </a:lnTo>
                <a:cubicBezTo>
                  <a:pt x="3356610" y="1911985"/>
                  <a:pt x="3364230" y="1875790"/>
                  <a:pt x="3382010" y="1845945"/>
                </a:cubicBezTo>
                <a:cubicBezTo>
                  <a:pt x="3405505" y="1807845"/>
                  <a:pt x="3430905" y="1797050"/>
                  <a:pt x="3463290" y="1789430"/>
                </a:cubicBezTo>
                <a:lnTo>
                  <a:pt x="3463290" y="1785620"/>
                </a:lnTo>
                <a:cubicBezTo>
                  <a:pt x="3435350" y="1790065"/>
                  <a:pt x="3409315" y="1807210"/>
                  <a:pt x="3391535" y="1827530"/>
                </a:cubicBezTo>
                <a:close/>
                <a:moveTo>
                  <a:pt x="3284855" y="1677670"/>
                </a:moveTo>
                <a:cubicBezTo>
                  <a:pt x="3206750" y="1738630"/>
                  <a:pt x="3156585" y="1859915"/>
                  <a:pt x="3166110" y="1948180"/>
                </a:cubicBezTo>
                <a:lnTo>
                  <a:pt x="3168650" y="1948180"/>
                </a:lnTo>
                <a:cubicBezTo>
                  <a:pt x="3163571" y="1898015"/>
                  <a:pt x="3176905" y="1837055"/>
                  <a:pt x="3204846" y="1782445"/>
                </a:cubicBezTo>
                <a:cubicBezTo>
                  <a:pt x="3278505" y="1638300"/>
                  <a:pt x="3375025" y="1647190"/>
                  <a:pt x="3463290" y="1586230"/>
                </a:cubicBezTo>
                <a:lnTo>
                  <a:pt x="3463290" y="1582420"/>
                </a:lnTo>
                <a:cubicBezTo>
                  <a:pt x="3463290" y="1582420"/>
                  <a:pt x="3463290" y="1582420"/>
                  <a:pt x="3463290" y="1582420"/>
                </a:cubicBezTo>
                <a:cubicBezTo>
                  <a:pt x="3405505" y="1623695"/>
                  <a:pt x="3324860" y="1642745"/>
                  <a:pt x="3284855" y="1677670"/>
                </a:cubicBezTo>
                <a:close/>
                <a:moveTo>
                  <a:pt x="3277235" y="1837055"/>
                </a:moveTo>
                <a:cubicBezTo>
                  <a:pt x="3263900" y="1871345"/>
                  <a:pt x="3258185" y="1908810"/>
                  <a:pt x="3261360" y="1945005"/>
                </a:cubicBezTo>
                <a:cubicBezTo>
                  <a:pt x="3261360" y="1945640"/>
                  <a:pt x="3261360" y="1946910"/>
                  <a:pt x="3261996" y="1948180"/>
                </a:cubicBezTo>
                <a:lnTo>
                  <a:pt x="3267075" y="1948180"/>
                </a:lnTo>
                <a:cubicBezTo>
                  <a:pt x="3267075" y="1947545"/>
                  <a:pt x="3267075" y="1947545"/>
                  <a:pt x="3267075" y="1946910"/>
                </a:cubicBezTo>
                <a:cubicBezTo>
                  <a:pt x="3258821" y="1864995"/>
                  <a:pt x="3299460" y="1768475"/>
                  <a:pt x="3375660" y="1731010"/>
                </a:cubicBezTo>
                <a:cubicBezTo>
                  <a:pt x="3399790" y="1718310"/>
                  <a:pt x="3434715" y="1715135"/>
                  <a:pt x="3463290" y="1708785"/>
                </a:cubicBezTo>
                <a:lnTo>
                  <a:pt x="3463290" y="1703070"/>
                </a:lnTo>
                <a:cubicBezTo>
                  <a:pt x="3440430" y="1708150"/>
                  <a:pt x="3415030" y="1711325"/>
                  <a:pt x="3393440" y="1717675"/>
                </a:cubicBezTo>
                <a:cubicBezTo>
                  <a:pt x="3341371" y="1734185"/>
                  <a:pt x="3296921" y="1783715"/>
                  <a:pt x="3277235" y="1837055"/>
                </a:cubicBezTo>
                <a:close/>
                <a:moveTo>
                  <a:pt x="2953385" y="1438910"/>
                </a:moveTo>
                <a:cubicBezTo>
                  <a:pt x="2814321" y="1683385"/>
                  <a:pt x="2722246" y="1843405"/>
                  <a:pt x="2665096" y="1948180"/>
                </a:cubicBezTo>
                <a:lnTo>
                  <a:pt x="2665730" y="1948180"/>
                </a:lnTo>
                <a:cubicBezTo>
                  <a:pt x="2766696" y="1779905"/>
                  <a:pt x="2907030" y="1519555"/>
                  <a:pt x="3039746" y="1292860"/>
                </a:cubicBezTo>
                <a:cubicBezTo>
                  <a:pt x="3157221" y="1090930"/>
                  <a:pt x="3305175" y="905510"/>
                  <a:pt x="3462655" y="820420"/>
                </a:cubicBezTo>
                <a:lnTo>
                  <a:pt x="3462655" y="817245"/>
                </a:lnTo>
                <a:cubicBezTo>
                  <a:pt x="3453130" y="822325"/>
                  <a:pt x="3442335" y="829310"/>
                  <a:pt x="3433446" y="833755"/>
                </a:cubicBezTo>
                <a:cubicBezTo>
                  <a:pt x="3241040" y="955675"/>
                  <a:pt x="3099435" y="1175385"/>
                  <a:pt x="2953385" y="1438910"/>
                </a:cubicBezTo>
                <a:close/>
                <a:moveTo>
                  <a:pt x="2828290" y="846455"/>
                </a:moveTo>
                <a:cubicBezTo>
                  <a:pt x="2789555" y="960755"/>
                  <a:pt x="2766060" y="1068705"/>
                  <a:pt x="2713355" y="1180465"/>
                </a:cubicBezTo>
                <a:cubicBezTo>
                  <a:pt x="2584450" y="1471930"/>
                  <a:pt x="2338071" y="1789430"/>
                  <a:pt x="2098040" y="1948180"/>
                </a:cubicBezTo>
                <a:lnTo>
                  <a:pt x="2104390" y="1948180"/>
                </a:lnTo>
                <a:cubicBezTo>
                  <a:pt x="2118996" y="1939290"/>
                  <a:pt x="2133600" y="1925955"/>
                  <a:pt x="2149475" y="1915795"/>
                </a:cubicBezTo>
                <a:cubicBezTo>
                  <a:pt x="2368550" y="1748155"/>
                  <a:pt x="2565400" y="1492250"/>
                  <a:pt x="2693671" y="1228725"/>
                </a:cubicBezTo>
                <a:cubicBezTo>
                  <a:pt x="2781300" y="1054735"/>
                  <a:pt x="2800350" y="908685"/>
                  <a:pt x="2856865" y="780415"/>
                </a:cubicBezTo>
                <a:cubicBezTo>
                  <a:pt x="2975610" y="497205"/>
                  <a:pt x="3220085" y="230505"/>
                  <a:pt x="3462655" y="125730"/>
                </a:cubicBezTo>
                <a:lnTo>
                  <a:pt x="3462655" y="124460"/>
                </a:lnTo>
                <a:cubicBezTo>
                  <a:pt x="3194685" y="229235"/>
                  <a:pt x="2924810" y="564515"/>
                  <a:pt x="2828290" y="846455"/>
                </a:cubicBezTo>
                <a:close/>
                <a:moveTo>
                  <a:pt x="2940685" y="968375"/>
                </a:moveTo>
                <a:cubicBezTo>
                  <a:pt x="2904490" y="1043940"/>
                  <a:pt x="2884171" y="1115060"/>
                  <a:pt x="2855596" y="1181100"/>
                </a:cubicBezTo>
                <a:cubicBezTo>
                  <a:pt x="2752725" y="1428115"/>
                  <a:pt x="2547621" y="1745615"/>
                  <a:pt x="2354580" y="1946275"/>
                </a:cubicBezTo>
                <a:cubicBezTo>
                  <a:pt x="2353946" y="1946910"/>
                  <a:pt x="2353310" y="1947545"/>
                  <a:pt x="2352675" y="1948180"/>
                </a:cubicBezTo>
                <a:lnTo>
                  <a:pt x="2354580" y="1948180"/>
                </a:lnTo>
                <a:cubicBezTo>
                  <a:pt x="2411096" y="1895475"/>
                  <a:pt x="2468246" y="1821815"/>
                  <a:pt x="2530475" y="1741170"/>
                </a:cubicBezTo>
                <a:cubicBezTo>
                  <a:pt x="2860040" y="1287780"/>
                  <a:pt x="2863850" y="1127760"/>
                  <a:pt x="2952750" y="949325"/>
                </a:cubicBezTo>
                <a:cubicBezTo>
                  <a:pt x="3054985" y="734695"/>
                  <a:pt x="3258821" y="491490"/>
                  <a:pt x="3463290" y="404495"/>
                </a:cubicBezTo>
                <a:lnTo>
                  <a:pt x="3463290" y="401320"/>
                </a:lnTo>
                <a:cubicBezTo>
                  <a:pt x="3246121" y="494665"/>
                  <a:pt x="3044190" y="744220"/>
                  <a:pt x="2940685" y="968375"/>
                </a:cubicBezTo>
                <a:close/>
                <a:moveTo>
                  <a:pt x="2931796" y="800100"/>
                </a:moveTo>
                <a:cubicBezTo>
                  <a:pt x="2886710" y="881380"/>
                  <a:pt x="2845435" y="1006475"/>
                  <a:pt x="2824480" y="1073150"/>
                </a:cubicBezTo>
                <a:cubicBezTo>
                  <a:pt x="2800985" y="1139825"/>
                  <a:pt x="2772410" y="1207135"/>
                  <a:pt x="2738121" y="1276350"/>
                </a:cubicBezTo>
                <a:cubicBezTo>
                  <a:pt x="2648585" y="1453515"/>
                  <a:pt x="2555875" y="1593215"/>
                  <a:pt x="2427605" y="1746250"/>
                </a:cubicBezTo>
                <a:cubicBezTo>
                  <a:pt x="2358390" y="1828165"/>
                  <a:pt x="2289810" y="1896745"/>
                  <a:pt x="2228850" y="1947545"/>
                </a:cubicBezTo>
                <a:lnTo>
                  <a:pt x="2237740" y="1947545"/>
                </a:lnTo>
                <a:cubicBezTo>
                  <a:pt x="2239010" y="1946275"/>
                  <a:pt x="2240280" y="1945005"/>
                  <a:pt x="2242185" y="1943735"/>
                </a:cubicBezTo>
                <a:cubicBezTo>
                  <a:pt x="2452371" y="1760220"/>
                  <a:pt x="2644775" y="1490980"/>
                  <a:pt x="2770505" y="1220470"/>
                </a:cubicBezTo>
                <a:cubicBezTo>
                  <a:pt x="2823846" y="1114425"/>
                  <a:pt x="2855596" y="966470"/>
                  <a:pt x="2919730" y="836295"/>
                </a:cubicBezTo>
                <a:cubicBezTo>
                  <a:pt x="3041650" y="581660"/>
                  <a:pt x="3267075" y="346710"/>
                  <a:pt x="3463290" y="267335"/>
                </a:cubicBezTo>
                <a:lnTo>
                  <a:pt x="3463290" y="261620"/>
                </a:lnTo>
                <a:cubicBezTo>
                  <a:pt x="3247390" y="348615"/>
                  <a:pt x="3039110" y="591185"/>
                  <a:pt x="2931796" y="800100"/>
                </a:cubicBezTo>
                <a:close/>
                <a:moveTo>
                  <a:pt x="3079750" y="1060450"/>
                </a:moveTo>
                <a:cubicBezTo>
                  <a:pt x="3014346" y="1162050"/>
                  <a:pt x="2974975" y="1257300"/>
                  <a:pt x="2929255" y="1341755"/>
                </a:cubicBezTo>
                <a:cubicBezTo>
                  <a:pt x="2837180" y="1518920"/>
                  <a:pt x="2684146" y="1772285"/>
                  <a:pt x="2568575" y="1948180"/>
                </a:cubicBezTo>
                <a:lnTo>
                  <a:pt x="2571750" y="1948180"/>
                </a:lnTo>
                <a:cubicBezTo>
                  <a:pt x="2600960" y="1904365"/>
                  <a:pt x="2631440" y="1856740"/>
                  <a:pt x="2665096" y="1804035"/>
                </a:cubicBezTo>
                <a:cubicBezTo>
                  <a:pt x="2826385" y="1550035"/>
                  <a:pt x="2929890" y="1349375"/>
                  <a:pt x="3037840" y="1136650"/>
                </a:cubicBezTo>
                <a:cubicBezTo>
                  <a:pt x="3132455" y="966470"/>
                  <a:pt x="3296921" y="760730"/>
                  <a:pt x="3463925" y="681355"/>
                </a:cubicBezTo>
                <a:lnTo>
                  <a:pt x="3463925" y="678180"/>
                </a:lnTo>
                <a:cubicBezTo>
                  <a:pt x="3321050" y="742950"/>
                  <a:pt x="3167380" y="920115"/>
                  <a:pt x="3079750" y="1060450"/>
                </a:cubicBezTo>
                <a:close/>
                <a:moveTo>
                  <a:pt x="2969260" y="1089025"/>
                </a:moveTo>
                <a:cubicBezTo>
                  <a:pt x="2854325" y="1372235"/>
                  <a:pt x="2668271" y="1689735"/>
                  <a:pt x="2463800" y="1948180"/>
                </a:cubicBezTo>
                <a:lnTo>
                  <a:pt x="2467610" y="1948180"/>
                </a:lnTo>
                <a:cubicBezTo>
                  <a:pt x="2507615" y="1898015"/>
                  <a:pt x="2551430" y="1838960"/>
                  <a:pt x="2597150" y="1772285"/>
                </a:cubicBezTo>
                <a:cubicBezTo>
                  <a:pt x="2827021" y="1434465"/>
                  <a:pt x="2874010" y="1306195"/>
                  <a:pt x="2993390" y="1047115"/>
                </a:cubicBezTo>
                <a:cubicBezTo>
                  <a:pt x="3103880" y="831850"/>
                  <a:pt x="3278505" y="632460"/>
                  <a:pt x="3463290" y="541020"/>
                </a:cubicBezTo>
                <a:lnTo>
                  <a:pt x="3463290" y="539750"/>
                </a:lnTo>
                <a:cubicBezTo>
                  <a:pt x="3260090" y="629920"/>
                  <a:pt x="3067685" y="878840"/>
                  <a:pt x="2969260" y="1089025"/>
                </a:cubicBezTo>
                <a:close/>
                <a:moveTo>
                  <a:pt x="3280410" y="1435100"/>
                </a:moveTo>
                <a:cubicBezTo>
                  <a:pt x="3241675" y="1473200"/>
                  <a:pt x="3198496" y="1507490"/>
                  <a:pt x="3166110" y="1541780"/>
                </a:cubicBezTo>
                <a:cubicBezTo>
                  <a:pt x="3075940" y="1634490"/>
                  <a:pt x="2959735" y="1823720"/>
                  <a:pt x="2961640" y="1946275"/>
                </a:cubicBezTo>
                <a:cubicBezTo>
                  <a:pt x="2961640" y="1946910"/>
                  <a:pt x="2961640" y="1947545"/>
                  <a:pt x="2961640" y="1948180"/>
                </a:cubicBezTo>
                <a:lnTo>
                  <a:pt x="2964815" y="1948180"/>
                </a:lnTo>
                <a:cubicBezTo>
                  <a:pt x="2962275" y="1902460"/>
                  <a:pt x="2981960" y="1834515"/>
                  <a:pt x="3020696" y="1757045"/>
                </a:cubicBezTo>
                <a:cubicBezTo>
                  <a:pt x="3079115" y="1640840"/>
                  <a:pt x="3152775" y="1550670"/>
                  <a:pt x="3245485" y="1472565"/>
                </a:cubicBezTo>
                <a:cubicBezTo>
                  <a:pt x="3317875" y="1405890"/>
                  <a:pt x="3394710" y="1325245"/>
                  <a:pt x="3464560" y="1264285"/>
                </a:cubicBezTo>
                <a:lnTo>
                  <a:pt x="3464560" y="1261110"/>
                </a:lnTo>
                <a:cubicBezTo>
                  <a:pt x="3461385" y="1263650"/>
                  <a:pt x="3458210" y="1266190"/>
                  <a:pt x="3455035" y="1268730"/>
                </a:cubicBezTo>
                <a:cubicBezTo>
                  <a:pt x="3395980" y="1318260"/>
                  <a:pt x="3334385" y="1384300"/>
                  <a:pt x="3280410" y="1435100"/>
                </a:cubicBezTo>
                <a:close/>
                <a:moveTo>
                  <a:pt x="1610996" y="1073150"/>
                </a:moveTo>
                <a:cubicBezTo>
                  <a:pt x="1682115" y="1026795"/>
                  <a:pt x="1774190" y="989965"/>
                  <a:pt x="1901825" y="917575"/>
                </a:cubicBezTo>
                <a:cubicBezTo>
                  <a:pt x="2447290" y="601345"/>
                  <a:pt x="2646046" y="154305"/>
                  <a:pt x="2706371" y="635"/>
                </a:cubicBezTo>
                <a:lnTo>
                  <a:pt x="2706371" y="635"/>
                </a:lnTo>
                <a:cubicBezTo>
                  <a:pt x="2609850" y="215900"/>
                  <a:pt x="2390140" y="692150"/>
                  <a:pt x="1736090" y="1001395"/>
                </a:cubicBezTo>
                <a:cubicBezTo>
                  <a:pt x="1707515" y="1015365"/>
                  <a:pt x="1680210" y="1029970"/>
                  <a:pt x="1652271" y="1045845"/>
                </a:cubicBezTo>
                <a:cubicBezTo>
                  <a:pt x="1356996" y="1212215"/>
                  <a:pt x="1123950" y="1468120"/>
                  <a:pt x="958850" y="1791335"/>
                </a:cubicBezTo>
                <a:cubicBezTo>
                  <a:pt x="930910" y="1847850"/>
                  <a:pt x="901700" y="1903095"/>
                  <a:pt x="885190" y="1948180"/>
                </a:cubicBezTo>
                <a:lnTo>
                  <a:pt x="886460" y="1948180"/>
                </a:lnTo>
                <a:cubicBezTo>
                  <a:pt x="942340" y="1832610"/>
                  <a:pt x="1014095" y="1671955"/>
                  <a:pt x="1136015" y="1510665"/>
                </a:cubicBezTo>
                <a:cubicBezTo>
                  <a:pt x="1267460" y="1332230"/>
                  <a:pt x="1424305" y="1186815"/>
                  <a:pt x="1610996" y="1073150"/>
                </a:cubicBezTo>
                <a:close/>
                <a:moveTo>
                  <a:pt x="1993900" y="906145"/>
                </a:moveTo>
                <a:cubicBezTo>
                  <a:pt x="2491740" y="576580"/>
                  <a:pt x="2688590" y="190500"/>
                  <a:pt x="2791460" y="0"/>
                </a:cubicBezTo>
                <a:lnTo>
                  <a:pt x="2787015" y="0"/>
                </a:lnTo>
                <a:cubicBezTo>
                  <a:pt x="2724150" y="110490"/>
                  <a:pt x="2709546" y="142240"/>
                  <a:pt x="2641600" y="248285"/>
                </a:cubicBezTo>
                <a:cubicBezTo>
                  <a:pt x="2512060" y="447040"/>
                  <a:pt x="2298065" y="712470"/>
                  <a:pt x="1945640" y="930275"/>
                </a:cubicBezTo>
                <a:cubicBezTo>
                  <a:pt x="1729105" y="1054100"/>
                  <a:pt x="1616710" y="1134110"/>
                  <a:pt x="1475740" y="1275080"/>
                </a:cubicBezTo>
                <a:cubicBezTo>
                  <a:pt x="1257935" y="1492885"/>
                  <a:pt x="1117600" y="1745615"/>
                  <a:pt x="1018540" y="1939925"/>
                </a:cubicBezTo>
                <a:cubicBezTo>
                  <a:pt x="1017270" y="1942465"/>
                  <a:pt x="1016000" y="1945005"/>
                  <a:pt x="1014095" y="1947545"/>
                </a:cubicBezTo>
                <a:lnTo>
                  <a:pt x="1020445" y="1947545"/>
                </a:lnTo>
                <a:cubicBezTo>
                  <a:pt x="1020445" y="1946910"/>
                  <a:pt x="1021080" y="1946275"/>
                  <a:pt x="1021080" y="1945640"/>
                </a:cubicBezTo>
                <a:cubicBezTo>
                  <a:pt x="1361440" y="1257935"/>
                  <a:pt x="1713230" y="1073785"/>
                  <a:pt x="1993900" y="906145"/>
                </a:cubicBezTo>
                <a:close/>
                <a:moveTo>
                  <a:pt x="2329815" y="1649095"/>
                </a:moveTo>
                <a:cubicBezTo>
                  <a:pt x="2762885" y="1156970"/>
                  <a:pt x="2713355" y="883285"/>
                  <a:pt x="2832100" y="643890"/>
                </a:cubicBezTo>
                <a:cubicBezTo>
                  <a:pt x="2945130" y="386080"/>
                  <a:pt x="3192780" y="109220"/>
                  <a:pt x="3435985" y="0"/>
                </a:cubicBezTo>
                <a:lnTo>
                  <a:pt x="3429000" y="0"/>
                </a:lnTo>
                <a:cubicBezTo>
                  <a:pt x="3360421" y="28575"/>
                  <a:pt x="3284221" y="85090"/>
                  <a:pt x="3228975" y="128270"/>
                </a:cubicBezTo>
                <a:cubicBezTo>
                  <a:pt x="3028315" y="290195"/>
                  <a:pt x="2857500" y="525780"/>
                  <a:pt x="2775585" y="784860"/>
                </a:cubicBezTo>
                <a:cubicBezTo>
                  <a:pt x="2734310" y="935990"/>
                  <a:pt x="2700021" y="1075055"/>
                  <a:pt x="2625725" y="1216660"/>
                </a:cubicBezTo>
                <a:cubicBezTo>
                  <a:pt x="2484755" y="1506220"/>
                  <a:pt x="2204085" y="1824990"/>
                  <a:pt x="1950085" y="1947545"/>
                </a:cubicBezTo>
                <a:lnTo>
                  <a:pt x="1954530" y="1947545"/>
                </a:lnTo>
                <a:cubicBezTo>
                  <a:pt x="2065655" y="1899920"/>
                  <a:pt x="2219960" y="1768475"/>
                  <a:pt x="2329815" y="1649095"/>
                </a:cubicBezTo>
                <a:close/>
                <a:moveTo>
                  <a:pt x="2124075" y="863600"/>
                </a:moveTo>
                <a:cubicBezTo>
                  <a:pt x="2499996" y="572135"/>
                  <a:pt x="2682875" y="287655"/>
                  <a:pt x="2873375" y="0"/>
                </a:cubicBezTo>
                <a:lnTo>
                  <a:pt x="2869565" y="0"/>
                </a:lnTo>
                <a:cubicBezTo>
                  <a:pt x="2856230" y="19050"/>
                  <a:pt x="2840355" y="43180"/>
                  <a:pt x="2821305" y="73025"/>
                </a:cubicBezTo>
                <a:cubicBezTo>
                  <a:pt x="2560955" y="481965"/>
                  <a:pt x="2299971" y="756285"/>
                  <a:pt x="1915796" y="1007745"/>
                </a:cubicBezTo>
                <a:cubicBezTo>
                  <a:pt x="1550035" y="1270635"/>
                  <a:pt x="1331596" y="1624965"/>
                  <a:pt x="1144271" y="1947545"/>
                </a:cubicBezTo>
                <a:lnTo>
                  <a:pt x="1147446" y="1947545"/>
                </a:lnTo>
                <a:cubicBezTo>
                  <a:pt x="1159510" y="1927225"/>
                  <a:pt x="1172210" y="1906270"/>
                  <a:pt x="1185546" y="1883410"/>
                </a:cubicBezTo>
                <a:cubicBezTo>
                  <a:pt x="1607821" y="1151255"/>
                  <a:pt x="1903096" y="1035685"/>
                  <a:pt x="2124075" y="863600"/>
                </a:cubicBezTo>
                <a:close/>
                <a:moveTo>
                  <a:pt x="1897380" y="883285"/>
                </a:moveTo>
                <a:cubicBezTo>
                  <a:pt x="2282825" y="659130"/>
                  <a:pt x="2513330" y="342265"/>
                  <a:pt x="2626996" y="635"/>
                </a:cubicBezTo>
                <a:lnTo>
                  <a:pt x="2624455" y="635"/>
                </a:lnTo>
                <a:cubicBezTo>
                  <a:pt x="2618740" y="16510"/>
                  <a:pt x="2616835" y="22225"/>
                  <a:pt x="2611755" y="37465"/>
                </a:cubicBezTo>
                <a:cubicBezTo>
                  <a:pt x="2470785" y="432435"/>
                  <a:pt x="2189480" y="727075"/>
                  <a:pt x="1833246" y="916940"/>
                </a:cubicBezTo>
                <a:cubicBezTo>
                  <a:pt x="1715771" y="981710"/>
                  <a:pt x="1581785" y="1025525"/>
                  <a:pt x="1470660" y="1089660"/>
                </a:cubicBezTo>
                <a:cubicBezTo>
                  <a:pt x="1137285" y="1274445"/>
                  <a:pt x="910590" y="1557655"/>
                  <a:pt x="771525" y="1899920"/>
                </a:cubicBezTo>
                <a:cubicBezTo>
                  <a:pt x="764540" y="1917065"/>
                  <a:pt x="758190" y="1932940"/>
                  <a:pt x="751840" y="1948815"/>
                </a:cubicBezTo>
                <a:lnTo>
                  <a:pt x="754380" y="1948815"/>
                </a:lnTo>
                <a:cubicBezTo>
                  <a:pt x="798830" y="1838325"/>
                  <a:pt x="861060" y="1692275"/>
                  <a:pt x="965835" y="1544955"/>
                </a:cubicBezTo>
                <a:cubicBezTo>
                  <a:pt x="1308735" y="1069975"/>
                  <a:pt x="1666875" y="1028700"/>
                  <a:pt x="1897380" y="883285"/>
                </a:cubicBezTo>
                <a:close/>
                <a:moveTo>
                  <a:pt x="1822450" y="892810"/>
                </a:moveTo>
                <a:cubicBezTo>
                  <a:pt x="2157096" y="714375"/>
                  <a:pt x="2433321" y="420370"/>
                  <a:pt x="2538096" y="23495"/>
                </a:cubicBezTo>
                <a:cubicBezTo>
                  <a:pt x="2541271" y="13335"/>
                  <a:pt x="2543175" y="5715"/>
                  <a:pt x="2544446" y="0"/>
                </a:cubicBezTo>
                <a:lnTo>
                  <a:pt x="2541271" y="0"/>
                </a:lnTo>
                <a:cubicBezTo>
                  <a:pt x="2540000" y="3810"/>
                  <a:pt x="2538730" y="8255"/>
                  <a:pt x="2537460" y="13970"/>
                </a:cubicBezTo>
                <a:cubicBezTo>
                  <a:pt x="2429510" y="428625"/>
                  <a:pt x="2138680" y="735330"/>
                  <a:pt x="1762760" y="920115"/>
                </a:cubicBezTo>
                <a:cubicBezTo>
                  <a:pt x="1629410" y="989330"/>
                  <a:pt x="1470025" y="1031240"/>
                  <a:pt x="1341755" y="1097915"/>
                </a:cubicBezTo>
                <a:cubicBezTo>
                  <a:pt x="995680" y="1270635"/>
                  <a:pt x="756920" y="1551940"/>
                  <a:pt x="630555" y="1906905"/>
                </a:cubicBezTo>
                <a:cubicBezTo>
                  <a:pt x="625475" y="1920875"/>
                  <a:pt x="621030" y="1934210"/>
                  <a:pt x="616585" y="1947545"/>
                </a:cubicBezTo>
                <a:lnTo>
                  <a:pt x="619125" y="1947545"/>
                </a:lnTo>
                <a:cubicBezTo>
                  <a:pt x="655320" y="1844675"/>
                  <a:pt x="706755" y="1712595"/>
                  <a:pt x="796290" y="1579245"/>
                </a:cubicBezTo>
                <a:cubicBezTo>
                  <a:pt x="1151255" y="1065530"/>
                  <a:pt x="1550035" y="1052195"/>
                  <a:pt x="1822450" y="892810"/>
                </a:cubicBezTo>
                <a:close/>
                <a:moveTo>
                  <a:pt x="2179955" y="880745"/>
                </a:moveTo>
                <a:cubicBezTo>
                  <a:pt x="2495550" y="612140"/>
                  <a:pt x="2707640" y="328930"/>
                  <a:pt x="2842896" y="146685"/>
                </a:cubicBezTo>
                <a:cubicBezTo>
                  <a:pt x="2870200" y="109855"/>
                  <a:pt x="2926715" y="33020"/>
                  <a:pt x="2954655" y="0"/>
                </a:cubicBezTo>
                <a:lnTo>
                  <a:pt x="2951480" y="0"/>
                </a:lnTo>
                <a:cubicBezTo>
                  <a:pt x="2948305" y="3810"/>
                  <a:pt x="2944496" y="8255"/>
                  <a:pt x="2940685" y="12700"/>
                </a:cubicBezTo>
                <a:cubicBezTo>
                  <a:pt x="2723515" y="294005"/>
                  <a:pt x="2573021" y="532130"/>
                  <a:pt x="2193925" y="864870"/>
                </a:cubicBezTo>
                <a:cubicBezTo>
                  <a:pt x="1718946" y="1234440"/>
                  <a:pt x="1551940" y="1527810"/>
                  <a:pt x="1270635" y="1947545"/>
                </a:cubicBezTo>
                <a:lnTo>
                  <a:pt x="1273810" y="1947545"/>
                </a:lnTo>
                <a:cubicBezTo>
                  <a:pt x="1274446" y="1946910"/>
                  <a:pt x="1274446" y="1946275"/>
                  <a:pt x="1275080" y="1945640"/>
                </a:cubicBezTo>
                <a:cubicBezTo>
                  <a:pt x="1303021" y="1905635"/>
                  <a:pt x="1332865" y="1859280"/>
                  <a:pt x="1367155" y="1807210"/>
                </a:cubicBezTo>
                <a:cubicBezTo>
                  <a:pt x="1623696" y="1408430"/>
                  <a:pt x="1842135" y="1140460"/>
                  <a:pt x="2179955" y="880745"/>
                </a:cubicBezTo>
                <a:close/>
                <a:moveTo>
                  <a:pt x="2309496" y="835660"/>
                </a:moveTo>
                <a:cubicBezTo>
                  <a:pt x="2542540" y="599440"/>
                  <a:pt x="2703830" y="398145"/>
                  <a:pt x="2859405" y="206375"/>
                </a:cubicBezTo>
                <a:cubicBezTo>
                  <a:pt x="2934335" y="113665"/>
                  <a:pt x="2993390" y="42545"/>
                  <a:pt x="3035300" y="635"/>
                </a:cubicBezTo>
                <a:cubicBezTo>
                  <a:pt x="3035300" y="635"/>
                  <a:pt x="3035300" y="635"/>
                  <a:pt x="3035935" y="0"/>
                </a:cubicBezTo>
                <a:lnTo>
                  <a:pt x="3031490" y="0"/>
                </a:lnTo>
                <a:cubicBezTo>
                  <a:pt x="3029585" y="1905"/>
                  <a:pt x="3027680" y="3810"/>
                  <a:pt x="3026410" y="5080"/>
                </a:cubicBezTo>
                <a:cubicBezTo>
                  <a:pt x="2827021" y="226695"/>
                  <a:pt x="2674621" y="441960"/>
                  <a:pt x="2461260" y="671195"/>
                </a:cubicBezTo>
                <a:cubicBezTo>
                  <a:pt x="2364105" y="779780"/>
                  <a:pt x="2242185" y="897890"/>
                  <a:pt x="2135505" y="1002030"/>
                </a:cubicBezTo>
                <a:cubicBezTo>
                  <a:pt x="1800860" y="1341755"/>
                  <a:pt x="1630680" y="1646555"/>
                  <a:pt x="1395096" y="1948180"/>
                </a:cubicBezTo>
                <a:lnTo>
                  <a:pt x="1398905" y="1948180"/>
                </a:lnTo>
                <a:cubicBezTo>
                  <a:pt x="1400175" y="1946275"/>
                  <a:pt x="1401446" y="1945005"/>
                  <a:pt x="1402715" y="1943735"/>
                </a:cubicBezTo>
                <a:cubicBezTo>
                  <a:pt x="1454150" y="1879600"/>
                  <a:pt x="1512571" y="1797050"/>
                  <a:pt x="1579880" y="1701800"/>
                </a:cubicBezTo>
                <a:cubicBezTo>
                  <a:pt x="1831340" y="1341120"/>
                  <a:pt x="1998980" y="1128395"/>
                  <a:pt x="2309496" y="835660"/>
                </a:cubicBezTo>
                <a:close/>
                <a:moveTo>
                  <a:pt x="2512060" y="1176020"/>
                </a:moveTo>
                <a:cubicBezTo>
                  <a:pt x="2602230" y="1015365"/>
                  <a:pt x="2646046" y="855980"/>
                  <a:pt x="2721610" y="708025"/>
                </a:cubicBezTo>
                <a:cubicBezTo>
                  <a:pt x="2852421" y="443230"/>
                  <a:pt x="3121025" y="122555"/>
                  <a:pt x="3356610" y="635"/>
                </a:cubicBezTo>
                <a:lnTo>
                  <a:pt x="3349625" y="635"/>
                </a:lnTo>
                <a:cubicBezTo>
                  <a:pt x="3348355" y="1270"/>
                  <a:pt x="3347721" y="1905"/>
                  <a:pt x="3346450" y="1905"/>
                </a:cubicBezTo>
                <a:cubicBezTo>
                  <a:pt x="3253105" y="53975"/>
                  <a:pt x="3183255" y="112395"/>
                  <a:pt x="3094990" y="196215"/>
                </a:cubicBezTo>
                <a:cubicBezTo>
                  <a:pt x="2870200" y="415290"/>
                  <a:pt x="2714625" y="671195"/>
                  <a:pt x="2616200" y="946785"/>
                </a:cubicBezTo>
                <a:cubicBezTo>
                  <a:pt x="2475865" y="1302385"/>
                  <a:pt x="2155190" y="1760220"/>
                  <a:pt x="1850390" y="1948180"/>
                </a:cubicBezTo>
                <a:lnTo>
                  <a:pt x="1856740" y="1948180"/>
                </a:lnTo>
                <a:cubicBezTo>
                  <a:pt x="1878965" y="1936115"/>
                  <a:pt x="1900555" y="1917065"/>
                  <a:pt x="1924050" y="1901825"/>
                </a:cubicBezTo>
                <a:cubicBezTo>
                  <a:pt x="2155190" y="1724660"/>
                  <a:pt x="2364740" y="1448435"/>
                  <a:pt x="2512060" y="1176020"/>
                </a:cubicBezTo>
                <a:close/>
                <a:moveTo>
                  <a:pt x="2035175" y="1661160"/>
                </a:moveTo>
                <a:cubicBezTo>
                  <a:pt x="2426971" y="1179830"/>
                  <a:pt x="2525396" y="866775"/>
                  <a:pt x="2708275" y="607060"/>
                </a:cubicBezTo>
                <a:cubicBezTo>
                  <a:pt x="2860675" y="381635"/>
                  <a:pt x="3098165" y="108585"/>
                  <a:pt x="3277235" y="0"/>
                </a:cubicBezTo>
                <a:lnTo>
                  <a:pt x="3270250" y="0"/>
                </a:lnTo>
                <a:cubicBezTo>
                  <a:pt x="3259455" y="6985"/>
                  <a:pt x="3248660" y="15875"/>
                  <a:pt x="3235960" y="23495"/>
                </a:cubicBezTo>
                <a:cubicBezTo>
                  <a:pt x="3007360" y="191135"/>
                  <a:pt x="2766060" y="492125"/>
                  <a:pt x="2600325" y="772160"/>
                </a:cubicBezTo>
                <a:cubicBezTo>
                  <a:pt x="2499996" y="949325"/>
                  <a:pt x="2446021" y="1062990"/>
                  <a:pt x="2360296" y="1196975"/>
                </a:cubicBezTo>
                <a:cubicBezTo>
                  <a:pt x="2197735" y="1460500"/>
                  <a:pt x="1956435" y="1789430"/>
                  <a:pt x="1744346" y="1947545"/>
                </a:cubicBezTo>
                <a:lnTo>
                  <a:pt x="1747521" y="1947545"/>
                </a:lnTo>
                <a:cubicBezTo>
                  <a:pt x="1825625" y="1898650"/>
                  <a:pt x="1947546" y="1766570"/>
                  <a:pt x="2035175" y="1661160"/>
                </a:cubicBezTo>
                <a:close/>
                <a:moveTo>
                  <a:pt x="3199130" y="0"/>
                </a:moveTo>
                <a:lnTo>
                  <a:pt x="3189605" y="0"/>
                </a:lnTo>
                <a:cubicBezTo>
                  <a:pt x="3129915" y="40640"/>
                  <a:pt x="3012440" y="161925"/>
                  <a:pt x="2988946" y="186690"/>
                </a:cubicBezTo>
                <a:cubicBezTo>
                  <a:pt x="2603500" y="600075"/>
                  <a:pt x="2347596" y="1030605"/>
                  <a:pt x="2075180" y="1408430"/>
                </a:cubicBezTo>
                <a:cubicBezTo>
                  <a:pt x="1957071" y="1574800"/>
                  <a:pt x="1767205" y="1826260"/>
                  <a:pt x="1631315" y="1947545"/>
                </a:cubicBezTo>
                <a:lnTo>
                  <a:pt x="1639571" y="1947545"/>
                </a:lnTo>
                <a:cubicBezTo>
                  <a:pt x="1645285" y="1941830"/>
                  <a:pt x="1651000" y="1934845"/>
                  <a:pt x="1657350" y="1930400"/>
                </a:cubicBezTo>
                <a:cubicBezTo>
                  <a:pt x="2075180" y="1511300"/>
                  <a:pt x="2419985" y="848360"/>
                  <a:pt x="2837180" y="366395"/>
                </a:cubicBezTo>
                <a:cubicBezTo>
                  <a:pt x="2921000" y="264160"/>
                  <a:pt x="3103880" y="66040"/>
                  <a:pt x="3199130" y="0"/>
                </a:cubicBezTo>
                <a:close/>
                <a:moveTo>
                  <a:pt x="2517775" y="683895"/>
                </a:moveTo>
                <a:cubicBezTo>
                  <a:pt x="2735580" y="422275"/>
                  <a:pt x="2994660" y="103505"/>
                  <a:pt x="3115946" y="0"/>
                </a:cubicBezTo>
                <a:lnTo>
                  <a:pt x="3111500" y="0"/>
                </a:lnTo>
                <a:cubicBezTo>
                  <a:pt x="3103246" y="6985"/>
                  <a:pt x="3096260" y="15240"/>
                  <a:pt x="3086100" y="22860"/>
                </a:cubicBezTo>
                <a:cubicBezTo>
                  <a:pt x="2989580" y="107950"/>
                  <a:pt x="2732405" y="420370"/>
                  <a:pt x="2573655" y="612140"/>
                </a:cubicBezTo>
                <a:cubicBezTo>
                  <a:pt x="2506346" y="692785"/>
                  <a:pt x="2435225" y="777875"/>
                  <a:pt x="2361565" y="864870"/>
                </a:cubicBezTo>
                <a:cubicBezTo>
                  <a:pt x="1990725" y="1289685"/>
                  <a:pt x="1770380" y="1664335"/>
                  <a:pt x="1517015" y="1947545"/>
                </a:cubicBezTo>
                <a:lnTo>
                  <a:pt x="1518285" y="1947545"/>
                </a:lnTo>
                <a:cubicBezTo>
                  <a:pt x="1614805" y="1852295"/>
                  <a:pt x="1725296" y="1693545"/>
                  <a:pt x="1857375" y="1515110"/>
                </a:cubicBezTo>
                <a:cubicBezTo>
                  <a:pt x="2149475" y="1110615"/>
                  <a:pt x="2273300" y="975360"/>
                  <a:pt x="2517775" y="68389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156"/>
                </a:srgbClr>
              </a:gs>
              <a:gs pos="100000">
                <a:srgbClr val="000000">
                  <a:alpha val="30588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57"/>
          <p:cNvSpPr/>
          <p:nvPr/>
        </p:nvSpPr>
        <p:spPr>
          <a:xfrm>
            <a:off x="-1565767" y="2960566"/>
            <a:ext cx="5815425" cy="5718932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08303F">
                  <a:alpha val="14901"/>
                </a:srgbClr>
              </a:gs>
              <a:gs pos="100000">
                <a:srgbClr val="17727E">
                  <a:alpha val="1490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57"/>
          <p:cNvSpPr/>
          <p:nvPr/>
        </p:nvSpPr>
        <p:spPr>
          <a:xfrm>
            <a:off x="8585417" y="-371223"/>
            <a:ext cx="5262828" cy="5175504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198D8C">
                  <a:alpha val="14901"/>
                </a:srgbClr>
              </a:gs>
              <a:gs pos="100000">
                <a:srgbClr val="08303F">
                  <a:alpha val="1490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57"/>
          <p:cNvSpPr txBox="1"/>
          <p:nvPr>
            <p:ph type="ctrTitle"/>
          </p:nvPr>
        </p:nvSpPr>
        <p:spPr>
          <a:xfrm>
            <a:off x="1300333" y="2655767"/>
            <a:ext cx="9591200" cy="15464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8"/>
          <p:cNvSpPr/>
          <p:nvPr/>
        </p:nvSpPr>
        <p:spPr>
          <a:xfrm>
            <a:off x="0" y="0"/>
            <a:ext cx="12197483" cy="6855565"/>
          </a:xfrm>
          <a:custGeom>
            <a:rect b="b" l="l" r="r" t="t"/>
            <a:pathLst>
              <a:path extrusionOk="0" h="1949450" w="3465194">
                <a:moveTo>
                  <a:pt x="1240790" y="899160"/>
                </a:moveTo>
                <a:cubicBezTo>
                  <a:pt x="1471930" y="709930"/>
                  <a:pt x="1558290" y="455930"/>
                  <a:pt x="1490980" y="164465"/>
                </a:cubicBezTo>
                <a:cubicBezTo>
                  <a:pt x="1480185" y="116205"/>
                  <a:pt x="1461135" y="56515"/>
                  <a:pt x="1437005" y="635"/>
                </a:cubicBezTo>
                <a:lnTo>
                  <a:pt x="1433195" y="635"/>
                </a:lnTo>
                <a:cubicBezTo>
                  <a:pt x="1493520" y="151130"/>
                  <a:pt x="1535430" y="309880"/>
                  <a:pt x="1491615" y="511175"/>
                </a:cubicBezTo>
                <a:cubicBezTo>
                  <a:pt x="1453515" y="671195"/>
                  <a:pt x="1355725" y="810895"/>
                  <a:pt x="1201420" y="925830"/>
                </a:cubicBezTo>
                <a:cubicBezTo>
                  <a:pt x="1139190" y="972820"/>
                  <a:pt x="1052830" y="1019810"/>
                  <a:pt x="982980" y="1064895"/>
                </a:cubicBezTo>
                <a:cubicBezTo>
                  <a:pt x="767080" y="1202055"/>
                  <a:pt x="607060" y="1312545"/>
                  <a:pt x="439420" y="1486535"/>
                </a:cubicBezTo>
                <a:cubicBezTo>
                  <a:pt x="316865" y="1616710"/>
                  <a:pt x="211455" y="1769745"/>
                  <a:pt x="141605" y="1948180"/>
                </a:cubicBezTo>
                <a:lnTo>
                  <a:pt x="144780" y="1948180"/>
                </a:lnTo>
                <a:cubicBezTo>
                  <a:pt x="160655" y="1909445"/>
                  <a:pt x="177165" y="1874520"/>
                  <a:pt x="194945" y="1838325"/>
                </a:cubicBezTo>
                <a:cubicBezTo>
                  <a:pt x="464185" y="1296670"/>
                  <a:pt x="1050290" y="1059180"/>
                  <a:pt x="1240790" y="899160"/>
                </a:cubicBezTo>
                <a:close/>
                <a:moveTo>
                  <a:pt x="1352550" y="896620"/>
                </a:moveTo>
                <a:cubicBezTo>
                  <a:pt x="1604645" y="687070"/>
                  <a:pt x="1678940" y="407035"/>
                  <a:pt x="1608455" y="110490"/>
                </a:cubicBezTo>
                <a:cubicBezTo>
                  <a:pt x="1602105" y="84455"/>
                  <a:pt x="1585595" y="26035"/>
                  <a:pt x="1575435" y="1270"/>
                </a:cubicBezTo>
                <a:lnTo>
                  <a:pt x="1570990" y="1270"/>
                </a:lnTo>
                <a:cubicBezTo>
                  <a:pt x="1624330" y="156845"/>
                  <a:pt x="1656715" y="318770"/>
                  <a:pt x="1602740" y="521335"/>
                </a:cubicBezTo>
                <a:cubicBezTo>
                  <a:pt x="1479550" y="931545"/>
                  <a:pt x="1117600" y="1015365"/>
                  <a:pt x="817880" y="1231265"/>
                </a:cubicBezTo>
                <a:cubicBezTo>
                  <a:pt x="530860" y="1428115"/>
                  <a:pt x="316865" y="1648460"/>
                  <a:pt x="193040" y="1948815"/>
                </a:cubicBezTo>
                <a:lnTo>
                  <a:pt x="195580" y="1948815"/>
                </a:lnTo>
                <a:cubicBezTo>
                  <a:pt x="207010" y="1922780"/>
                  <a:pt x="217805" y="1898650"/>
                  <a:pt x="230505" y="1873885"/>
                </a:cubicBezTo>
                <a:cubicBezTo>
                  <a:pt x="526415" y="1273810"/>
                  <a:pt x="1164590" y="1068705"/>
                  <a:pt x="1352550" y="896620"/>
                </a:cubicBezTo>
                <a:close/>
                <a:moveTo>
                  <a:pt x="1708150" y="1045210"/>
                </a:moveTo>
                <a:cubicBezTo>
                  <a:pt x="2050415" y="843280"/>
                  <a:pt x="2287905" y="509905"/>
                  <a:pt x="2258060" y="62230"/>
                </a:cubicBezTo>
                <a:cubicBezTo>
                  <a:pt x="2256155" y="47625"/>
                  <a:pt x="2254885" y="17145"/>
                  <a:pt x="2252345" y="635"/>
                </a:cubicBezTo>
                <a:lnTo>
                  <a:pt x="2248535" y="635"/>
                </a:lnTo>
                <a:cubicBezTo>
                  <a:pt x="2258060" y="88900"/>
                  <a:pt x="2269490" y="228600"/>
                  <a:pt x="2224405" y="396240"/>
                </a:cubicBezTo>
                <a:cubicBezTo>
                  <a:pt x="2130425" y="747395"/>
                  <a:pt x="1869440" y="977900"/>
                  <a:pt x="1542415" y="1127760"/>
                </a:cubicBezTo>
                <a:cubicBezTo>
                  <a:pt x="993775" y="1341120"/>
                  <a:pt x="651510" y="1556385"/>
                  <a:pt x="437515" y="1934845"/>
                </a:cubicBezTo>
                <a:cubicBezTo>
                  <a:pt x="434340" y="1939925"/>
                  <a:pt x="431800" y="1944370"/>
                  <a:pt x="429895" y="1948180"/>
                </a:cubicBezTo>
                <a:lnTo>
                  <a:pt x="433070" y="1948180"/>
                </a:lnTo>
                <a:cubicBezTo>
                  <a:pt x="476885" y="1874520"/>
                  <a:pt x="514350" y="1812290"/>
                  <a:pt x="562610" y="1754505"/>
                </a:cubicBezTo>
                <a:cubicBezTo>
                  <a:pt x="949960" y="1285875"/>
                  <a:pt x="1455420" y="1207135"/>
                  <a:pt x="1708150" y="1045210"/>
                </a:cubicBezTo>
                <a:close/>
                <a:moveTo>
                  <a:pt x="975360" y="871855"/>
                </a:moveTo>
                <a:cubicBezTo>
                  <a:pt x="1087755" y="805815"/>
                  <a:pt x="1174750" y="727710"/>
                  <a:pt x="1233805" y="638175"/>
                </a:cubicBezTo>
                <a:cubicBezTo>
                  <a:pt x="1283970" y="562610"/>
                  <a:pt x="1314450" y="478155"/>
                  <a:pt x="1324610" y="387985"/>
                </a:cubicBezTo>
                <a:cubicBezTo>
                  <a:pt x="1343660" y="215265"/>
                  <a:pt x="1282700" y="66675"/>
                  <a:pt x="1249045" y="635"/>
                </a:cubicBezTo>
                <a:lnTo>
                  <a:pt x="1240790" y="635"/>
                </a:lnTo>
                <a:cubicBezTo>
                  <a:pt x="1242060" y="3175"/>
                  <a:pt x="1243330" y="5080"/>
                  <a:pt x="1244600" y="7620"/>
                </a:cubicBezTo>
                <a:cubicBezTo>
                  <a:pt x="1267460" y="54610"/>
                  <a:pt x="1298575" y="129540"/>
                  <a:pt x="1313180" y="222885"/>
                </a:cubicBezTo>
                <a:cubicBezTo>
                  <a:pt x="1341755" y="407670"/>
                  <a:pt x="1305560" y="669290"/>
                  <a:pt x="972185" y="865505"/>
                </a:cubicBezTo>
                <a:cubicBezTo>
                  <a:pt x="640715" y="1059815"/>
                  <a:pt x="417830" y="1212215"/>
                  <a:pt x="256540" y="1415415"/>
                </a:cubicBezTo>
                <a:cubicBezTo>
                  <a:pt x="138430" y="1564005"/>
                  <a:pt x="58420" y="1734820"/>
                  <a:pt x="10160" y="1948180"/>
                </a:cubicBezTo>
                <a:lnTo>
                  <a:pt x="17780" y="1948180"/>
                </a:lnTo>
                <a:cubicBezTo>
                  <a:pt x="66040" y="1736725"/>
                  <a:pt x="145415" y="1566545"/>
                  <a:pt x="262255" y="1419225"/>
                </a:cubicBezTo>
                <a:cubicBezTo>
                  <a:pt x="422275" y="1217295"/>
                  <a:pt x="645160" y="1065530"/>
                  <a:pt x="975360" y="871855"/>
                </a:cubicBezTo>
                <a:close/>
                <a:moveTo>
                  <a:pt x="1041400" y="930910"/>
                </a:moveTo>
                <a:cubicBezTo>
                  <a:pt x="1567815" y="617855"/>
                  <a:pt x="1413510" y="155575"/>
                  <a:pt x="1341755" y="635"/>
                </a:cubicBezTo>
                <a:lnTo>
                  <a:pt x="1337310" y="635"/>
                </a:lnTo>
                <a:cubicBezTo>
                  <a:pt x="1370330" y="71120"/>
                  <a:pt x="1407795" y="177800"/>
                  <a:pt x="1414145" y="297815"/>
                </a:cubicBezTo>
                <a:cubicBezTo>
                  <a:pt x="1420495" y="412750"/>
                  <a:pt x="1398905" y="520700"/>
                  <a:pt x="1348740" y="617855"/>
                </a:cubicBezTo>
                <a:cubicBezTo>
                  <a:pt x="1287145" y="737870"/>
                  <a:pt x="1183005" y="842010"/>
                  <a:pt x="1038860" y="927735"/>
                </a:cubicBezTo>
                <a:cubicBezTo>
                  <a:pt x="700405" y="1129030"/>
                  <a:pt x="455930" y="1299845"/>
                  <a:pt x="283210" y="1529080"/>
                </a:cubicBezTo>
                <a:cubicBezTo>
                  <a:pt x="191135" y="1651000"/>
                  <a:pt x="120650" y="1788160"/>
                  <a:pt x="69215" y="1948815"/>
                </a:cubicBezTo>
                <a:lnTo>
                  <a:pt x="73025" y="1948815"/>
                </a:lnTo>
                <a:cubicBezTo>
                  <a:pt x="124460" y="1789430"/>
                  <a:pt x="194310" y="1652905"/>
                  <a:pt x="286385" y="1531620"/>
                </a:cubicBezTo>
                <a:cubicBezTo>
                  <a:pt x="459105" y="1302385"/>
                  <a:pt x="703580" y="1131570"/>
                  <a:pt x="1041400" y="930910"/>
                </a:cubicBezTo>
                <a:close/>
                <a:moveTo>
                  <a:pt x="1423670" y="927735"/>
                </a:moveTo>
                <a:cubicBezTo>
                  <a:pt x="1691005" y="723900"/>
                  <a:pt x="1816100" y="422910"/>
                  <a:pt x="1728470" y="61595"/>
                </a:cubicBezTo>
                <a:cubicBezTo>
                  <a:pt x="1724660" y="48260"/>
                  <a:pt x="1717675" y="17780"/>
                  <a:pt x="1711960" y="1270"/>
                </a:cubicBezTo>
                <a:lnTo>
                  <a:pt x="1707515" y="1270"/>
                </a:lnTo>
                <a:cubicBezTo>
                  <a:pt x="1731645" y="76835"/>
                  <a:pt x="1758315" y="193675"/>
                  <a:pt x="1751330" y="327025"/>
                </a:cubicBezTo>
                <a:cubicBezTo>
                  <a:pt x="1720850" y="889000"/>
                  <a:pt x="1174115" y="1058545"/>
                  <a:pt x="1025525" y="1156335"/>
                </a:cubicBezTo>
                <a:cubicBezTo>
                  <a:pt x="636270" y="1382395"/>
                  <a:pt x="396875" y="1610995"/>
                  <a:pt x="245110" y="1939925"/>
                </a:cubicBezTo>
                <a:cubicBezTo>
                  <a:pt x="243205" y="1943735"/>
                  <a:pt x="241935" y="1946275"/>
                  <a:pt x="240665" y="1948815"/>
                </a:cubicBezTo>
                <a:lnTo>
                  <a:pt x="245745" y="1948815"/>
                </a:lnTo>
                <a:cubicBezTo>
                  <a:pt x="248920" y="1941195"/>
                  <a:pt x="251460" y="1932305"/>
                  <a:pt x="255905" y="1925955"/>
                </a:cubicBezTo>
                <a:cubicBezTo>
                  <a:pt x="557530" y="1284605"/>
                  <a:pt x="1223645" y="1097915"/>
                  <a:pt x="1423670" y="927735"/>
                </a:cubicBezTo>
                <a:close/>
                <a:moveTo>
                  <a:pt x="907415" y="808990"/>
                </a:moveTo>
                <a:cubicBezTo>
                  <a:pt x="1253490" y="611505"/>
                  <a:pt x="1303020" y="288290"/>
                  <a:pt x="1151890" y="635"/>
                </a:cubicBezTo>
                <a:lnTo>
                  <a:pt x="1147445" y="635"/>
                </a:lnTo>
                <a:cubicBezTo>
                  <a:pt x="1153160" y="11430"/>
                  <a:pt x="1156970" y="18415"/>
                  <a:pt x="1160145" y="24130"/>
                </a:cubicBezTo>
                <a:cubicBezTo>
                  <a:pt x="1276350" y="263525"/>
                  <a:pt x="1250950" y="528320"/>
                  <a:pt x="1036320" y="713105"/>
                </a:cubicBezTo>
                <a:cubicBezTo>
                  <a:pt x="958850" y="782955"/>
                  <a:pt x="845820" y="837565"/>
                  <a:pt x="749935" y="896620"/>
                </a:cubicBezTo>
                <a:cubicBezTo>
                  <a:pt x="369570" y="1126490"/>
                  <a:pt x="104775" y="1337945"/>
                  <a:pt x="0" y="1769745"/>
                </a:cubicBezTo>
                <a:lnTo>
                  <a:pt x="0" y="1784350"/>
                </a:lnTo>
                <a:cubicBezTo>
                  <a:pt x="118110" y="1280795"/>
                  <a:pt x="452120" y="1073785"/>
                  <a:pt x="907415" y="808990"/>
                </a:cubicBezTo>
                <a:close/>
                <a:moveTo>
                  <a:pt x="1138555" y="1206500"/>
                </a:moveTo>
                <a:cubicBezTo>
                  <a:pt x="1228725" y="1158240"/>
                  <a:pt x="1336675" y="1115695"/>
                  <a:pt x="1431925" y="1066800"/>
                </a:cubicBezTo>
                <a:cubicBezTo>
                  <a:pt x="1626235" y="964565"/>
                  <a:pt x="1771015" y="842645"/>
                  <a:pt x="1873885" y="680085"/>
                </a:cubicBezTo>
                <a:cubicBezTo>
                  <a:pt x="1981200" y="510540"/>
                  <a:pt x="2025015" y="299085"/>
                  <a:pt x="1998345" y="91440"/>
                </a:cubicBezTo>
                <a:cubicBezTo>
                  <a:pt x="1995170" y="71120"/>
                  <a:pt x="1989455" y="22860"/>
                  <a:pt x="1983105" y="635"/>
                </a:cubicBezTo>
                <a:lnTo>
                  <a:pt x="1979295" y="635"/>
                </a:lnTo>
                <a:cubicBezTo>
                  <a:pt x="1997075" y="81280"/>
                  <a:pt x="2014855" y="212725"/>
                  <a:pt x="1990090" y="361315"/>
                </a:cubicBezTo>
                <a:cubicBezTo>
                  <a:pt x="1922780" y="749300"/>
                  <a:pt x="1647190" y="981075"/>
                  <a:pt x="1259205" y="1143635"/>
                </a:cubicBezTo>
                <a:cubicBezTo>
                  <a:pt x="1016635" y="1258570"/>
                  <a:pt x="852805" y="1355725"/>
                  <a:pt x="666750" y="1517650"/>
                </a:cubicBezTo>
                <a:cubicBezTo>
                  <a:pt x="535940" y="1633855"/>
                  <a:pt x="401955" y="1800860"/>
                  <a:pt x="339090" y="1948815"/>
                </a:cubicBezTo>
                <a:lnTo>
                  <a:pt x="341630" y="1948815"/>
                </a:lnTo>
                <a:cubicBezTo>
                  <a:pt x="348615" y="1936750"/>
                  <a:pt x="353695" y="1920875"/>
                  <a:pt x="361315" y="1909445"/>
                </a:cubicBezTo>
                <a:cubicBezTo>
                  <a:pt x="531495" y="1586865"/>
                  <a:pt x="821055" y="1369695"/>
                  <a:pt x="1138555" y="1206500"/>
                </a:cubicBezTo>
                <a:close/>
                <a:moveTo>
                  <a:pt x="1624330" y="1024255"/>
                </a:moveTo>
                <a:cubicBezTo>
                  <a:pt x="1948815" y="826770"/>
                  <a:pt x="2168525" y="504825"/>
                  <a:pt x="2127885" y="74295"/>
                </a:cubicBezTo>
                <a:cubicBezTo>
                  <a:pt x="2125345" y="57150"/>
                  <a:pt x="2122170" y="19685"/>
                  <a:pt x="2118360" y="635"/>
                </a:cubicBezTo>
                <a:lnTo>
                  <a:pt x="2114550" y="635"/>
                </a:lnTo>
                <a:cubicBezTo>
                  <a:pt x="2126615" y="83185"/>
                  <a:pt x="2143125" y="222250"/>
                  <a:pt x="2108200" y="378460"/>
                </a:cubicBezTo>
                <a:cubicBezTo>
                  <a:pt x="1967865" y="999490"/>
                  <a:pt x="1336040" y="1139825"/>
                  <a:pt x="1151890" y="1247140"/>
                </a:cubicBezTo>
                <a:cubicBezTo>
                  <a:pt x="847090" y="1400810"/>
                  <a:pt x="563245" y="1613535"/>
                  <a:pt x="397510" y="1922780"/>
                </a:cubicBezTo>
                <a:cubicBezTo>
                  <a:pt x="393065" y="1931670"/>
                  <a:pt x="387985" y="1939925"/>
                  <a:pt x="384175" y="1948180"/>
                </a:cubicBezTo>
                <a:lnTo>
                  <a:pt x="388620" y="1948180"/>
                </a:lnTo>
                <a:cubicBezTo>
                  <a:pt x="391795" y="1941195"/>
                  <a:pt x="395605" y="1934845"/>
                  <a:pt x="399415" y="1927860"/>
                </a:cubicBezTo>
                <a:cubicBezTo>
                  <a:pt x="730885" y="1314450"/>
                  <a:pt x="1424305" y="1167130"/>
                  <a:pt x="1624330" y="1024255"/>
                </a:cubicBezTo>
                <a:close/>
                <a:moveTo>
                  <a:pt x="1494790" y="960120"/>
                </a:moveTo>
                <a:cubicBezTo>
                  <a:pt x="1783080" y="756920"/>
                  <a:pt x="1938020" y="445770"/>
                  <a:pt x="1863090" y="60325"/>
                </a:cubicBezTo>
                <a:cubicBezTo>
                  <a:pt x="1858010" y="38735"/>
                  <a:pt x="1854835" y="17145"/>
                  <a:pt x="1849120" y="0"/>
                </a:cubicBezTo>
                <a:lnTo>
                  <a:pt x="1841500" y="0"/>
                </a:lnTo>
                <a:cubicBezTo>
                  <a:pt x="1842770" y="3175"/>
                  <a:pt x="1844040" y="6350"/>
                  <a:pt x="1843405" y="7620"/>
                </a:cubicBezTo>
                <a:cubicBezTo>
                  <a:pt x="1863725" y="86360"/>
                  <a:pt x="1884045" y="206375"/>
                  <a:pt x="1868805" y="342900"/>
                </a:cubicBezTo>
                <a:cubicBezTo>
                  <a:pt x="1834515" y="646430"/>
                  <a:pt x="1653540" y="862330"/>
                  <a:pt x="1395730" y="1014095"/>
                </a:cubicBezTo>
                <a:cubicBezTo>
                  <a:pt x="1251585" y="1094105"/>
                  <a:pt x="1058545" y="1177925"/>
                  <a:pt x="923290" y="1268095"/>
                </a:cubicBezTo>
                <a:cubicBezTo>
                  <a:pt x="623570" y="1457325"/>
                  <a:pt x="419735" y="1663700"/>
                  <a:pt x="286385" y="1947545"/>
                </a:cubicBezTo>
                <a:lnTo>
                  <a:pt x="295275" y="1947545"/>
                </a:lnTo>
                <a:cubicBezTo>
                  <a:pt x="297815" y="1941830"/>
                  <a:pt x="299720" y="1934845"/>
                  <a:pt x="302260" y="1931670"/>
                </a:cubicBezTo>
                <a:cubicBezTo>
                  <a:pt x="615950" y="1293495"/>
                  <a:pt x="1292225" y="1122045"/>
                  <a:pt x="1494790" y="960120"/>
                </a:cubicBezTo>
                <a:close/>
                <a:moveTo>
                  <a:pt x="6985" y="412115"/>
                </a:moveTo>
                <a:cubicBezTo>
                  <a:pt x="99695" y="400050"/>
                  <a:pt x="232410" y="381635"/>
                  <a:pt x="370205" y="325120"/>
                </a:cubicBezTo>
                <a:cubicBezTo>
                  <a:pt x="541020" y="254635"/>
                  <a:pt x="509905" y="95250"/>
                  <a:pt x="413385" y="3810"/>
                </a:cubicBezTo>
                <a:cubicBezTo>
                  <a:pt x="412115" y="2540"/>
                  <a:pt x="410845" y="1905"/>
                  <a:pt x="409575" y="635"/>
                </a:cubicBezTo>
                <a:lnTo>
                  <a:pt x="403860" y="635"/>
                </a:lnTo>
                <a:cubicBezTo>
                  <a:pt x="476250" y="61595"/>
                  <a:pt x="517525" y="173355"/>
                  <a:pt x="462280" y="251460"/>
                </a:cubicBezTo>
                <a:cubicBezTo>
                  <a:pt x="391160" y="358775"/>
                  <a:pt x="88265" y="396875"/>
                  <a:pt x="635" y="409575"/>
                </a:cubicBezTo>
                <a:lnTo>
                  <a:pt x="635" y="412750"/>
                </a:lnTo>
                <a:cubicBezTo>
                  <a:pt x="4445" y="412115"/>
                  <a:pt x="6985" y="411480"/>
                  <a:pt x="6985" y="412115"/>
                </a:cubicBezTo>
                <a:close/>
                <a:moveTo>
                  <a:pt x="840740" y="748030"/>
                </a:moveTo>
                <a:cubicBezTo>
                  <a:pt x="1216025" y="537845"/>
                  <a:pt x="1174750" y="191770"/>
                  <a:pt x="1056640" y="635"/>
                </a:cubicBezTo>
                <a:lnTo>
                  <a:pt x="1053465" y="635"/>
                </a:lnTo>
                <a:cubicBezTo>
                  <a:pt x="1060450" y="12065"/>
                  <a:pt x="1068070" y="26035"/>
                  <a:pt x="1071245" y="32385"/>
                </a:cubicBezTo>
                <a:cubicBezTo>
                  <a:pt x="1176655" y="243205"/>
                  <a:pt x="1163955" y="492760"/>
                  <a:pt x="951865" y="667385"/>
                </a:cubicBezTo>
                <a:cubicBezTo>
                  <a:pt x="848360" y="751205"/>
                  <a:pt x="693420" y="822325"/>
                  <a:pt x="586105" y="893445"/>
                </a:cubicBezTo>
                <a:cubicBezTo>
                  <a:pt x="313690" y="1062990"/>
                  <a:pt x="98425" y="1231900"/>
                  <a:pt x="635" y="1556385"/>
                </a:cubicBezTo>
                <a:lnTo>
                  <a:pt x="635" y="1569085"/>
                </a:lnTo>
                <a:cubicBezTo>
                  <a:pt x="120650" y="1154430"/>
                  <a:pt x="433705" y="982980"/>
                  <a:pt x="840740" y="748030"/>
                </a:cubicBezTo>
                <a:close/>
                <a:moveTo>
                  <a:pt x="547370" y="60325"/>
                </a:moveTo>
                <a:cubicBezTo>
                  <a:pt x="537845" y="43815"/>
                  <a:pt x="517525" y="15875"/>
                  <a:pt x="501015" y="0"/>
                </a:cubicBezTo>
                <a:lnTo>
                  <a:pt x="494665" y="0"/>
                </a:lnTo>
                <a:cubicBezTo>
                  <a:pt x="506730" y="11430"/>
                  <a:pt x="518795" y="24765"/>
                  <a:pt x="528955" y="39370"/>
                </a:cubicBezTo>
                <a:cubicBezTo>
                  <a:pt x="612140" y="158750"/>
                  <a:pt x="593090" y="288925"/>
                  <a:pt x="475615" y="360045"/>
                </a:cubicBezTo>
                <a:cubicBezTo>
                  <a:pt x="340995" y="438150"/>
                  <a:pt x="68580" y="504190"/>
                  <a:pt x="1270" y="534035"/>
                </a:cubicBezTo>
                <a:lnTo>
                  <a:pt x="1270" y="538480"/>
                </a:lnTo>
                <a:cubicBezTo>
                  <a:pt x="135255" y="487045"/>
                  <a:pt x="281940" y="455295"/>
                  <a:pt x="437515" y="384175"/>
                </a:cubicBezTo>
                <a:cubicBezTo>
                  <a:pt x="601345" y="311150"/>
                  <a:pt x="610870" y="172085"/>
                  <a:pt x="547370" y="60325"/>
                </a:cubicBezTo>
                <a:close/>
                <a:moveTo>
                  <a:pt x="647700" y="85090"/>
                </a:moveTo>
                <a:cubicBezTo>
                  <a:pt x="633730" y="55245"/>
                  <a:pt x="610235" y="18415"/>
                  <a:pt x="592455" y="635"/>
                </a:cubicBezTo>
                <a:lnTo>
                  <a:pt x="586105" y="635"/>
                </a:lnTo>
                <a:cubicBezTo>
                  <a:pt x="597535" y="12065"/>
                  <a:pt x="607695" y="25400"/>
                  <a:pt x="617855" y="40005"/>
                </a:cubicBezTo>
                <a:cubicBezTo>
                  <a:pt x="753745" y="257175"/>
                  <a:pt x="618490" y="402590"/>
                  <a:pt x="439420" y="471805"/>
                </a:cubicBezTo>
                <a:cubicBezTo>
                  <a:pt x="292735" y="540385"/>
                  <a:pt x="107315" y="596900"/>
                  <a:pt x="1270" y="674370"/>
                </a:cubicBezTo>
                <a:lnTo>
                  <a:pt x="1270" y="678815"/>
                </a:lnTo>
                <a:cubicBezTo>
                  <a:pt x="128905" y="588010"/>
                  <a:pt x="343535" y="528320"/>
                  <a:pt x="504825" y="445135"/>
                </a:cubicBezTo>
                <a:cubicBezTo>
                  <a:pt x="690245" y="355600"/>
                  <a:pt x="701040" y="201295"/>
                  <a:pt x="647700" y="85090"/>
                </a:cubicBezTo>
                <a:close/>
                <a:moveTo>
                  <a:pt x="306070" y="635"/>
                </a:moveTo>
                <a:lnTo>
                  <a:pt x="302895" y="635"/>
                </a:lnTo>
                <a:cubicBezTo>
                  <a:pt x="303530" y="2540"/>
                  <a:pt x="304165" y="3810"/>
                  <a:pt x="304165" y="5080"/>
                </a:cubicBezTo>
                <a:cubicBezTo>
                  <a:pt x="337820" y="122555"/>
                  <a:pt x="168275" y="131445"/>
                  <a:pt x="85725" y="123825"/>
                </a:cubicBezTo>
                <a:cubicBezTo>
                  <a:pt x="57150" y="121285"/>
                  <a:pt x="27940" y="114935"/>
                  <a:pt x="1270" y="106680"/>
                </a:cubicBezTo>
                <a:lnTo>
                  <a:pt x="1270" y="110490"/>
                </a:lnTo>
                <a:cubicBezTo>
                  <a:pt x="41275" y="123190"/>
                  <a:pt x="86995" y="129540"/>
                  <a:pt x="128905" y="129540"/>
                </a:cubicBezTo>
                <a:cubicBezTo>
                  <a:pt x="228600" y="128905"/>
                  <a:pt x="337820" y="102235"/>
                  <a:pt x="306070" y="635"/>
                </a:cubicBezTo>
                <a:close/>
                <a:moveTo>
                  <a:pt x="351790" y="213360"/>
                </a:moveTo>
                <a:cubicBezTo>
                  <a:pt x="425450" y="161290"/>
                  <a:pt x="415290" y="72390"/>
                  <a:pt x="355600" y="635"/>
                </a:cubicBezTo>
                <a:lnTo>
                  <a:pt x="346075" y="635"/>
                </a:lnTo>
                <a:cubicBezTo>
                  <a:pt x="379730" y="39370"/>
                  <a:pt x="404495" y="94615"/>
                  <a:pt x="394335" y="138430"/>
                </a:cubicBezTo>
                <a:cubicBezTo>
                  <a:pt x="372110" y="272415"/>
                  <a:pt x="65405" y="273685"/>
                  <a:pt x="13335" y="265430"/>
                </a:cubicBezTo>
                <a:cubicBezTo>
                  <a:pt x="9525" y="265430"/>
                  <a:pt x="5715" y="264795"/>
                  <a:pt x="1270" y="264160"/>
                </a:cubicBezTo>
                <a:lnTo>
                  <a:pt x="1270" y="271780"/>
                </a:lnTo>
                <a:cubicBezTo>
                  <a:pt x="26035" y="274320"/>
                  <a:pt x="45085" y="275590"/>
                  <a:pt x="73660" y="275590"/>
                </a:cubicBezTo>
                <a:cubicBezTo>
                  <a:pt x="133985" y="276225"/>
                  <a:pt x="274320" y="264160"/>
                  <a:pt x="351790" y="213360"/>
                </a:cubicBezTo>
                <a:close/>
                <a:moveTo>
                  <a:pt x="383540" y="596900"/>
                </a:moveTo>
                <a:cubicBezTo>
                  <a:pt x="478155" y="549275"/>
                  <a:pt x="625475" y="494665"/>
                  <a:pt x="692785" y="416560"/>
                </a:cubicBezTo>
                <a:cubicBezTo>
                  <a:pt x="805815" y="297815"/>
                  <a:pt x="781050" y="108585"/>
                  <a:pt x="681355" y="635"/>
                </a:cubicBezTo>
                <a:lnTo>
                  <a:pt x="678180" y="635"/>
                </a:lnTo>
                <a:cubicBezTo>
                  <a:pt x="681355" y="4445"/>
                  <a:pt x="684530" y="7620"/>
                  <a:pt x="685165" y="8890"/>
                </a:cubicBezTo>
                <a:cubicBezTo>
                  <a:pt x="783590" y="135255"/>
                  <a:pt x="800735" y="309880"/>
                  <a:pt x="673735" y="431165"/>
                </a:cubicBezTo>
                <a:cubicBezTo>
                  <a:pt x="610235" y="492125"/>
                  <a:pt x="520065" y="525780"/>
                  <a:pt x="463550" y="554990"/>
                </a:cubicBezTo>
                <a:cubicBezTo>
                  <a:pt x="297180" y="637540"/>
                  <a:pt x="111125" y="705485"/>
                  <a:pt x="635" y="825500"/>
                </a:cubicBezTo>
                <a:lnTo>
                  <a:pt x="635" y="830580"/>
                </a:lnTo>
                <a:cubicBezTo>
                  <a:pt x="3810" y="826770"/>
                  <a:pt x="6985" y="823595"/>
                  <a:pt x="10160" y="819785"/>
                </a:cubicBezTo>
                <a:cubicBezTo>
                  <a:pt x="91440" y="734695"/>
                  <a:pt x="221615" y="673100"/>
                  <a:pt x="383540" y="596900"/>
                </a:cubicBezTo>
                <a:close/>
                <a:moveTo>
                  <a:pt x="629285" y="668020"/>
                </a:moveTo>
                <a:cubicBezTo>
                  <a:pt x="785495" y="588010"/>
                  <a:pt x="890270" y="515620"/>
                  <a:pt x="936625" y="370205"/>
                </a:cubicBezTo>
                <a:cubicBezTo>
                  <a:pt x="989330" y="196215"/>
                  <a:pt x="900430" y="42545"/>
                  <a:pt x="869315" y="0"/>
                </a:cubicBezTo>
                <a:lnTo>
                  <a:pt x="864870" y="0"/>
                </a:lnTo>
                <a:cubicBezTo>
                  <a:pt x="866775" y="2540"/>
                  <a:pt x="868680" y="5080"/>
                  <a:pt x="870585" y="8255"/>
                </a:cubicBezTo>
                <a:cubicBezTo>
                  <a:pt x="984885" y="182245"/>
                  <a:pt x="983615" y="407670"/>
                  <a:pt x="806450" y="554355"/>
                </a:cubicBezTo>
                <a:cubicBezTo>
                  <a:pt x="717550" y="626745"/>
                  <a:pt x="617220" y="666115"/>
                  <a:pt x="511810" y="727075"/>
                </a:cubicBezTo>
                <a:cubicBezTo>
                  <a:pt x="294005" y="847725"/>
                  <a:pt x="99060" y="962660"/>
                  <a:pt x="635" y="1164590"/>
                </a:cubicBezTo>
                <a:lnTo>
                  <a:pt x="635" y="1173480"/>
                </a:lnTo>
                <a:cubicBezTo>
                  <a:pt x="115570" y="931545"/>
                  <a:pt x="366395" y="813435"/>
                  <a:pt x="629285" y="668020"/>
                </a:cubicBezTo>
                <a:close/>
                <a:moveTo>
                  <a:pt x="758190" y="695960"/>
                </a:moveTo>
                <a:cubicBezTo>
                  <a:pt x="1052195" y="543560"/>
                  <a:pt x="1122045" y="266065"/>
                  <a:pt x="965835" y="3175"/>
                </a:cubicBezTo>
                <a:cubicBezTo>
                  <a:pt x="965200" y="2540"/>
                  <a:pt x="964565" y="1270"/>
                  <a:pt x="963930" y="0"/>
                </a:cubicBezTo>
                <a:lnTo>
                  <a:pt x="959485" y="0"/>
                </a:lnTo>
                <a:cubicBezTo>
                  <a:pt x="963295" y="6350"/>
                  <a:pt x="967740" y="12700"/>
                  <a:pt x="971550" y="19050"/>
                </a:cubicBezTo>
                <a:cubicBezTo>
                  <a:pt x="1097280" y="242570"/>
                  <a:pt x="1052830" y="474345"/>
                  <a:pt x="868680" y="618490"/>
                </a:cubicBezTo>
                <a:cubicBezTo>
                  <a:pt x="777240" y="689610"/>
                  <a:pt x="638810" y="752475"/>
                  <a:pt x="534670" y="817245"/>
                </a:cubicBezTo>
                <a:cubicBezTo>
                  <a:pt x="300990" y="956310"/>
                  <a:pt x="97790" y="1096010"/>
                  <a:pt x="635" y="1353820"/>
                </a:cubicBezTo>
                <a:lnTo>
                  <a:pt x="635" y="1364615"/>
                </a:lnTo>
                <a:cubicBezTo>
                  <a:pt x="121920" y="1033780"/>
                  <a:pt x="421640" y="887095"/>
                  <a:pt x="758190" y="695960"/>
                </a:cubicBezTo>
                <a:close/>
                <a:moveTo>
                  <a:pt x="505460" y="637540"/>
                </a:moveTo>
                <a:cubicBezTo>
                  <a:pt x="578485" y="597535"/>
                  <a:pt x="678815" y="557530"/>
                  <a:pt x="749300" y="492760"/>
                </a:cubicBezTo>
                <a:cubicBezTo>
                  <a:pt x="953770" y="304165"/>
                  <a:pt x="828040" y="57785"/>
                  <a:pt x="778510" y="635"/>
                </a:cubicBezTo>
                <a:lnTo>
                  <a:pt x="768985" y="635"/>
                </a:lnTo>
                <a:cubicBezTo>
                  <a:pt x="887730" y="153670"/>
                  <a:pt x="892810" y="372745"/>
                  <a:pt x="722630" y="505460"/>
                </a:cubicBezTo>
                <a:cubicBezTo>
                  <a:pt x="696595" y="526415"/>
                  <a:pt x="666750" y="545465"/>
                  <a:pt x="633730" y="562610"/>
                </a:cubicBezTo>
                <a:cubicBezTo>
                  <a:pt x="459740" y="655320"/>
                  <a:pt x="215265" y="765810"/>
                  <a:pt x="91440" y="880745"/>
                </a:cubicBezTo>
                <a:cubicBezTo>
                  <a:pt x="70485" y="899160"/>
                  <a:pt x="24765" y="946785"/>
                  <a:pt x="635" y="984250"/>
                </a:cubicBezTo>
                <a:lnTo>
                  <a:pt x="635" y="999490"/>
                </a:lnTo>
                <a:cubicBezTo>
                  <a:pt x="94615" y="848360"/>
                  <a:pt x="273050" y="756285"/>
                  <a:pt x="505460" y="637540"/>
                </a:cubicBezTo>
                <a:close/>
                <a:moveTo>
                  <a:pt x="2084070" y="1235075"/>
                </a:moveTo>
                <a:cubicBezTo>
                  <a:pt x="2578100" y="1019175"/>
                  <a:pt x="2954655" y="635000"/>
                  <a:pt x="3034665" y="99695"/>
                </a:cubicBezTo>
                <a:cubicBezTo>
                  <a:pt x="3039110" y="63500"/>
                  <a:pt x="3044825" y="20320"/>
                  <a:pt x="3044825" y="635"/>
                </a:cubicBezTo>
                <a:lnTo>
                  <a:pt x="3041015" y="635"/>
                </a:lnTo>
                <a:cubicBezTo>
                  <a:pt x="3030855" y="161290"/>
                  <a:pt x="2997835" y="308610"/>
                  <a:pt x="2903855" y="501015"/>
                </a:cubicBezTo>
                <a:cubicBezTo>
                  <a:pt x="2522220" y="1244600"/>
                  <a:pt x="1654810" y="1354455"/>
                  <a:pt x="1464945" y="1441450"/>
                </a:cubicBezTo>
                <a:cubicBezTo>
                  <a:pt x="1171575" y="1549400"/>
                  <a:pt x="883920" y="1714500"/>
                  <a:pt x="703580" y="1948180"/>
                </a:cubicBezTo>
                <a:lnTo>
                  <a:pt x="706755" y="1948180"/>
                </a:lnTo>
                <a:cubicBezTo>
                  <a:pt x="721360" y="1930400"/>
                  <a:pt x="735965" y="1913255"/>
                  <a:pt x="751840" y="1895475"/>
                </a:cubicBezTo>
                <a:cubicBezTo>
                  <a:pt x="1181735" y="1428750"/>
                  <a:pt x="1771650" y="1388110"/>
                  <a:pt x="2084070" y="1235075"/>
                </a:cubicBezTo>
                <a:close/>
                <a:moveTo>
                  <a:pt x="2931795" y="1262380"/>
                </a:moveTo>
                <a:cubicBezTo>
                  <a:pt x="2703830" y="1479550"/>
                  <a:pt x="2508250" y="1720850"/>
                  <a:pt x="2339340" y="1948815"/>
                </a:cubicBezTo>
                <a:lnTo>
                  <a:pt x="2343785" y="1948815"/>
                </a:lnTo>
                <a:cubicBezTo>
                  <a:pt x="2512060" y="1722120"/>
                  <a:pt x="2707005" y="1481455"/>
                  <a:pt x="2933700" y="1265555"/>
                </a:cubicBezTo>
                <a:cubicBezTo>
                  <a:pt x="3133725" y="1075690"/>
                  <a:pt x="3310255" y="883285"/>
                  <a:pt x="3463925" y="706120"/>
                </a:cubicBezTo>
                <a:lnTo>
                  <a:pt x="3463925" y="700405"/>
                </a:lnTo>
                <a:cubicBezTo>
                  <a:pt x="3310255" y="877570"/>
                  <a:pt x="3132455" y="1071245"/>
                  <a:pt x="2931795" y="1262380"/>
                </a:cubicBezTo>
                <a:close/>
                <a:moveTo>
                  <a:pt x="2784475" y="1278890"/>
                </a:moveTo>
                <a:cubicBezTo>
                  <a:pt x="2586355" y="1435100"/>
                  <a:pt x="2400300" y="1624965"/>
                  <a:pt x="2214880" y="1858645"/>
                </a:cubicBezTo>
                <a:cubicBezTo>
                  <a:pt x="2191385" y="1888490"/>
                  <a:pt x="2167890" y="1918335"/>
                  <a:pt x="2145665" y="1948180"/>
                </a:cubicBezTo>
                <a:lnTo>
                  <a:pt x="2150110" y="1948180"/>
                </a:lnTo>
                <a:cubicBezTo>
                  <a:pt x="2171700" y="1918970"/>
                  <a:pt x="2194560" y="1889760"/>
                  <a:pt x="2217420" y="1860550"/>
                </a:cubicBezTo>
                <a:cubicBezTo>
                  <a:pt x="2402205" y="1626870"/>
                  <a:pt x="2588260" y="1437005"/>
                  <a:pt x="2785745" y="1281430"/>
                </a:cubicBezTo>
                <a:cubicBezTo>
                  <a:pt x="3061970" y="1063625"/>
                  <a:pt x="3285490" y="831215"/>
                  <a:pt x="3462655" y="622300"/>
                </a:cubicBezTo>
                <a:lnTo>
                  <a:pt x="3462655" y="616585"/>
                </a:lnTo>
                <a:cubicBezTo>
                  <a:pt x="3286125" y="826135"/>
                  <a:pt x="3061970" y="1059815"/>
                  <a:pt x="2784475" y="1278890"/>
                </a:cubicBezTo>
                <a:close/>
                <a:moveTo>
                  <a:pt x="3121025" y="1948180"/>
                </a:moveTo>
                <a:cubicBezTo>
                  <a:pt x="3127375" y="1939290"/>
                  <a:pt x="3132455" y="1927860"/>
                  <a:pt x="3139440" y="1920240"/>
                </a:cubicBezTo>
                <a:cubicBezTo>
                  <a:pt x="3264535" y="1740535"/>
                  <a:pt x="3378200" y="1539875"/>
                  <a:pt x="3463925" y="1343660"/>
                </a:cubicBezTo>
                <a:lnTo>
                  <a:pt x="3463925" y="1335405"/>
                </a:lnTo>
                <a:cubicBezTo>
                  <a:pt x="3369945" y="1553845"/>
                  <a:pt x="3246755" y="1759585"/>
                  <a:pt x="3116580" y="1948180"/>
                </a:cubicBezTo>
                <a:lnTo>
                  <a:pt x="3121025" y="1948180"/>
                </a:lnTo>
                <a:close/>
                <a:moveTo>
                  <a:pt x="2923540" y="1948180"/>
                </a:moveTo>
                <a:lnTo>
                  <a:pt x="2923540" y="1948180"/>
                </a:lnTo>
                <a:cubicBezTo>
                  <a:pt x="3197225" y="1574800"/>
                  <a:pt x="3296285" y="1350010"/>
                  <a:pt x="3463925" y="1055370"/>
                </a:cubicBezTo>
                <a:lnTo>
                  <a:pt x="3463925" y="1047115"/>
                </a:lnTo>
                <a:cubicBezTo>
                  <a:pt x="3442970" y="1083310"/>
                  <a:pt x="3422015" y="1120775"/>
                  <a:pt x="3401695" y="1158240"/>
                </a:cubicBezTo>
                <a:cubicBezTo>
                  <a:pt x="3229610" y="1491615"/>
                  <a:pt x="3102610" y="1684020"/>
                  <a:pt x="2923540" y="1948180"/>
                </a:cubicBezTo>
                <a:close/>
                <a:moveTo>
                  <a:pt x="2724150" y="1948180"/>
                </a:moveTo>
                <a:lnTo>
                  <a:pt x="2733675" y="1948180"/>
                </a:lnTo>
                <a:cubicBezTo>
                  <a:pt x="2740025" y="1939925"/>
                  <a:pt x="2745740" y="1931035"/>
                  <a:pt x="2752725" y="1921510"/>
                </a:cubicBezTo>
                <a:cubicBezTo>
                  <a:pt x="2907665" y="1706245"/>
                  <a:pt x="3067050" y="1471930"/>
                  <a:pt x="3224530" y="1240790"/>
                </a:cubicBezTo>
                <a:cubicBezTo>
                  <a:pt x="3323590" y="1090930"/>
                  <a:pt x="3420745" y="965835"/>
                  <a:pt x="3464560" y="904240"/>
                </a:cubicBezTo>
                <a:lnTo>
                  <a:pt x="3464560" y="893445"/>
                </a:lnTo>
                <a:cubicBezTo>
                  <a:pt x="3229610" y="1201420"/>
                  <a:pt x="2994660" y="1579245"/>
                  <a:pt x="2764155" y="1894205"/>
                </a:cubicBezTo>
                <a:cubicBezTo>
                  <a:pt x="2752725" y="1911350"/>
                  <a:pt x="2734310" y="1932305"/>
                  <a:pt x="2724150" y="1948180"/>
                </a:cubicBezTo>
                <a:close/>
                <a:moveTo>
                  <a:pt x="1754505" y="1086485"/>
                </a:moveTo>
                <a:cubicBezTo>
                  <a:pt x="2121535" y="888365"/>
                  <a:pt x="2399030" y="548640"/>
                  <a:pt x="2388870" y="72390"/>
                </a:cubicBezTo>
                <a:cubicBezTo>
                  <a:pt x="2387600" y="55245"/>
                  <a:pt x="2387600" y="19050"/>
                  <a:pt x="2385060" y="635"/>
                </a:cubicBezTo>
                <a:lnTo>
                  <a:pt x="2381250" y="635"/>
                </a:lnTo>
                <a:cubicBezTo>
                  <a:pt x="2387600" y="92075"/>
                  <a:pt x="2393950" y="238125"/>
                  <a:pt x="2339340" y="414020"/>
                </a:cubicBezTo>
                <a:cubicBezTo>
                  <a:pt x="2129155" y="1071245"/>
                  <a:pt x="1431290" y="1200785"/>
                  <a:pt x="1242060" y="1303655"/>
                </a:cubicBezTo>
                <a:cubicBezTo>
                  <a:pt x="934085" y="1445260"/>
                  <a:pt x="640080" y="1652270"/>
                  <a:pt x="476250" y="1948815"/>
                </a:cubicBezTo>
                <a:lnTo>
                  <a:pt x="478790" y="1948815"/>
                </a:lnTo>
                <a:cubicBezTo>
                  <a:pt x="487680" y="1933575"/>
                  <a:pt x="495935" y="1920240"/>
                  <a:pt x="504825" y="1905635"/>
                </a:cubicBezTo>
                <a:cubicBezTo>
                  <a:pt x="866140" y="1339215"/>
                  <a:pt x="1529080" y="1228090"/>
                  <a:pt x="1754505" y="1086485"/>
                </a:cubicBezTo>
                <a:close/>
                <a:moveTo>
                  <a:pt x="2343785" y="1328420"/>
                </a:moveTo>
                <a:cubicBezTo>
                  <a:pt x="2045335" y="1471930"/>
                  <a:pt x="1790700" y="1674495"/>
                  <a:pt x="1583055" y="1930400"/>
                </a:cubicBezTo>
                <a:cubicBezTo>
                  <a:pt x="1578610" y="1936115"/>
                  <a:pt x="1572895" y="1942465"/>
                  <a:pt x="1568450" y="1948815"/>
                </a:cubicBezTo>
                <a:lnTo>
                  <a:pt x="1572895" y="1948815"/>
                </a:lnTo>
                <a:cubicBezTo>
                  <a:pt x="1740535" y="1742440"/>
                  <a:pt x="1924685" y="1575435"/>
                  <a:pt x="2146935" y="1440180"/>
                </a:cubicBezTo>
                <a:cubicBezTo>
                  <a:pt x="2249170" y="1374140"/>
                  <a:pt x="2375535" y="1322705"/>
                  <a:pt x="2531110" y="1234440"/>
                </a:cubicBezTo>
                <a:cubicBezTo>
                  <a:pt x="3037840" y="943610"/>
                  <a:pt x="3329305" y="560070"/>
                  <a:pt x="3463925" y="308610"/>
                </a:cubicBezTo>
                <a:lnTo>
                  <a:pt x="3463925" y="304800"/>
                </a:lnTo>
                <a:cubicBezTo>
                  <a:pt x="3292475" y="603885"/>
                  <a:pt x="2969260" y="1027430"/>
                  <a:pt x="2343785" y="1328420"/>
                </a:cubicBezTo>
                <a:close/>
                <a:moveTo>
                  <a:pt x="2229485" y="1630680"/>
                </a:moveTo>
                <a:cubicBezTo>
                  <a:pt x="2143760" y="1710055"/>
                  <a:pt x="1988820" y="1901190"/>
                  <a:pt x="1953895" y="1948180"/>
                </a:cubicBezTo>
                <a:lnTo>
                  <a:pt x="1956435" y="1948180"/>
                </a:lnTo>
                <a:cubicBezTo>
                  <a:pt x="1961515" y="1942465"/>
                  <a:pt x="1969135" y="1933575"/>
                  <a:pt x="1978660" y="1921510"/>
                </a:cubicBezTo>
                <a:cubicBezTo>
                  <a:pt x="2357755" y="1442720"/>
                  <a:pt x="2604135" y="1336675"/>
                  <a:pt x="2817495" y="1171575"/>
                </a:cubicBezTo>
                <a:cubicBezTo>
                  <a:pt x="3049905" y="994410"/>
                  <a:pt x="3290570" y="761365"/>
                  <a:pt x="3464560" y="533400"/>
                </a:cubicBezTo>
                <a:lnTo>
                  <a:pt x="3464560" y="528955"/>
                </a:lnTo>
                <a:cubicBezTo>
                  <a:pt x="2891155" y="1236345"/>
                  <a:pt x="2627630" y="1224280"/>
                  <a:pt x="2229485" y="1630680"/>
                </a:cubicBezTo>
                <a:close/>
                <a:moveTo>
                  <a:pt x="3185795" y="608330"/>
                </a:moveTo>
                <a:cubicBezTo>
                  <a:pt x="2886075" y="997585"/>
                  <a:pt x="2549525" y="1200150"/>
                  <a:pt x="2078355" y="1397000"/>
                </a:cubicBezTo>
                <a:cubicBezTo>
                  <a:pt x="1802130" y="1530350"/>
                  <a:pt x="1558925" y="1718310"/>
                  <a:pt x="1376680" y="1948180"/>
                </a:cubicBezTo>
                <a:lnTo>
                  <a:pt x="1377315" y="1948180"/>
                </a:lnTo>
                <a:cubicBezTo>
                  <a:pt x="1847850" y="1405255"/>
                  <a:pt x="2189480" y="1389380"/>
                  <a:pt x="2521585" y="1188720"/>
                </a:cubicBezTo>
                <a:cubicBezTo>
                  <a:pt x="2966720" y="933450"/>
                  <a:pt x="3289300" y="563245"/>
                  <a:pt x="3463290" y="120015"/>
                </a:cubicBezTo>
                <a:lnTo>
                  <a:pt x="3463290" y="110490"/>
                </a:lnTo>
                <a:cubicBezTo>
                  <a:pt x="3415030" y="234950"/>
                  <a:pt x="3332480" y="415290"/>
                  <a:pt x="3185795" y="608330"/>
                </a:cubicBezTo>
                <a:close/>
                <a:moveTo>
                  <a:pt x="2489835" y="1310005"/>
                </a:moveTo>
                <a:cubicBezTo>
                  <a:pt x="2336800" y="1396365"/>
                  <a:pt x="2192655" y="1500505"/>
                  <a:pt x="2060575" y="1620520"/>
                </a:cubicBezTo>
                <a:cubicBezTo>
                  <a:pt x="1953895" y="1717675"/>
                  <a:pt x="1852295" y="1827530"/>
                  <a:pt x="1758950" y="1948180"/>
                </a:cubicBezTo>
                <a:lnTo>
                  <a:pt x="1768475" y="1948180"/>
                </a:lnTo>
                <a:cubicBezTo>
                  <a:pt x="1861185" y="1830070"/>
                  <a:pt x="1960880" y="1722120"/>
                  <a:pt x="2066290" y="1626235"/>
                </a:cubicBezTo>
                <a:cubicBezTo>
                  <a:pt x="2197735" y="1506220"/>
                  <a:pt x="2341880" y="1402080"/>
                  <a:pt x="2494280" y="1316355"/>
                </a:cubicBezTo>
                <a:cubicBezTo>
                  <a:pt x="2970530" y="1048385"/>
                  <a:pt x="3273425" y="711835"/>
                  <a:pt x="3465195" y="440055"/>
                </a:cubicBezTo>
                <a:lnTo>
                  <a:pt x="3465195" y="427355"/>
                </a:lnTo>
                <a:cubicBezTo>
                  <a:pt x="3272790" y="699770"/>
                  <a:pt x="2969895" y="1040130"/>
                  <a:pt x="2489835" y="1310005"/>
                </a:cubicBezTo>
                <a:close/>
                <a:moveTo>
                  <a:pt x="2533015" y="1948180"/>
                </a:moveTo>
                <a:lnTo>
                  <a:pt x="2537460" y="1948180"/>
                </a:lnTo>
                <a:cubicBezTo>
                  <a:pt x="2702560" y="1722755"/>
                  <a:pt x="2886075" y="1476375"/>
                  <a:pt x="3081655" y="1247775"/>
                </a:cubicBezTo>
                <a:cubicBezTo>
                  <a:pt x="3215005" y="1092200"/>
                  <a:pt x="3345815" y="935990"/>
                  <a:pt x="3463925" y="793115"/>
                </a:cubicBezTo>
                <a:lnTo>
                  <a:pt x="3463925" y="787400"/>
                </a:lnTo>
                <a:cubicBezTo>
                  <a:pt x="3344545" y="930910"/>
                  <a:pt x="3213100" y="1088390"/>
                  <a:pt x="3078480" y="1245235"/>
                </a:cubicBezTo>
                <a:cubicBezTo>
                  <a:pt x="2882265" y="1475105"/>
                  <a:pt x="2698115" y="1722755"/>
                  <a:pt x="2533015" y="1948180"/>
                </a:cubicBezTo>
                <a:close/>
                <a:moveTo>
                  <a:pt x="1589405" y="1267460"/>
                </a:moveTo>
                <a:cubicBezTo>
                  <a:pt x="1701800" y="1230630"/>
                  <a:pt x="1800860" y="1189355"/>
                  <a:pt x="1896110" y="1141730"/>
                </a:cubicBezTo>
                <a:cubicBezTo>
                  <a:pt x="2305050" y="937260"/>
                  <a:pt x="2611120" y="590550"/>
                  <a:pt x="2647315" y="108585"/>
                </a:cubicBezTo>
                <a:cubicBezTo>
                  <a:pt x="2649220" y="85090"/>
                  <a:pt x="2650490" y="34925"/>
                  <a:pt x="2649220" y="635"/>
                </a:cubicBezTo>
                <a:lnTo>
                  <a:pt x="2645410" y="635"/>
                </a:lnTo>
                <a:cubicBezTo>
                  <a:pt x="2648585" y="93345"/>
                  <a:pt x="2640330" y="260985"/>
                  <a:pt x="2566035" y="448310"/>
                </a:cubicBezTo>
                <a:cubicBezTo>
                  <a:pt x="2426970" y="798195"/>
                  <a:pt x="2142490" y="1029970"/>
                  <a:pt x="1805940" y="1179830"/>
                </a:cubicBezTo>
                <a:cubicBezTo>
                  <a:pt x="1670050" y="1242695"/>
                  <a:pt x="1504950" y="1285875"/>
                  <a:pt x="1364615" y="1343660"/>
                </a:cubicBezTo>
                <a:cubicBezTo>
                  <a:pt x="1072515" y="1463675"/>
                  <a:pt x="813435" y="1621155"/>
                  <a:pt x="623570" y="1863725"/>
                </a:cubicBezTo>
                <a:cubicBezTo>
                  <a:pt x="602615" y="1891030"/>
                  <a:pt x="581025" y="1920240"/>
                  <a:pt x="563880" y="1948180"/>
                </a:cubicBezTo>
                <a:lnTo>
                  <a:pt x="568325" y="1948180"/>
                </a:lnTo>
                <a:cubicBezTo>
                  <a:pt x="570230" y="1944370"/>
                  <a:pt x="572135" y="1941195"/>
                  <a:pt x="574675" y="1938655"/>
                </a:cubicBezTo>
                <a:cubicBezTo>
                  <a:pt x="801370" y="1598295"/>
                  <a:pt x="1179830" y="1399540"/>
                  <a:pt x="1589405" y="1267460"/>
                </a:cubicBezTo>
                <a:close/>
                <a:moveTo>
                  <a:pt x="1063625" y="1543050"/>
                </a:moveTo>
                <a:cubicBezTo>
                  <a:pt x="1367790" y="1356360"/>
                  <a:pt x="1707515" y="1293495"/>
                  <a:pt x="1913890" y="1194435"/>
                </a:cubicBezTo>
                <a:cubicBezTo>
                  <a:pt x="2416175" y="971550"/>
                  <a:pt x="2776855" y="553085"/>
                  <a:pt x="2781300" y="635"/>
                </a:cubicBezTo>
                <a:lnTo>
                  <a:pt x="2778125" y="635"/>
                </a:lnTo>
                <a:cubicBezTo>
                  <a:pt x="2776220" y="24765"/>
                  <a:pt x="2777490" y="76835"/>
                  <a:pt x="2774950" y="85725"/>
                </a:cubicBezTo>
                <a:cubicBezTo>
                  <a:pt x="2732405" y="589280"/>
                  <a:pt x="2404745" y="950595"/>
                  <a:pt x="1980565" y="1158875"/>
                </a:cubicBezTo>
                <a:cubicBezTo>
                  <a:pt x="1835150" y="1234440"/>
                  <a:pt x="1672590" y="1282700"/>
                  <a:pt x="1485265" y="1344930"/>
                </a:cubicBezTo>
                <a:cubicBezTo>
                  <a:pt x="1096645" y="1482725"/>
                  <a:pt x="812165" y="1673860"/>
                  <a:pt x="631825" y="1916430"/>
                </a:cubicBezTo>
                <a:cubicBezTo>
                  <a:pt x="622935" y="1928495"/>
                  <a:pt x="615315" y="1938655"/>
                  <a:pt x="608965" y="1948815"/>
                </a:cubicBezTo>
                <a:lnTo>
                  <a:pt x="612140" y="1948815"/>
                </a:lnTo>
                <a:cubicBezTo>
                  <a:pt x="721995" y="1795780"/>
                  <a:pt x="869950" y="1656080"/>
                  <a:pt x="1063625" y="1543050"/>
                </a:cubicBezTo>
                <a:close/>
                <a:moveTo>
                  <a:pt x="1833245" y="1112520"/>
                </a:moveTo>
                <a:cubicBezTo>
                  <a:pt x="2229485" y="904875"/>
                  <a:pt x="2506980" y="558165"/>
                  <a:pt x="2520950" y="92075"/>
                </a:cubicBezTo>
                <a:cubicBezTo>
                  <a:pt x="2520315" y="75565"/>
                  <a:pt x="2522855" y="24765"/>
                  <a:pt x="2519045" y="1270"/>
                </a:cubicBezTo>
                <a:lnTo>
                  <a:pt x="2510790" y="1270"/>
                </a:lnTo>
                <a:cubicBezTo>
                  <a:pt x="2511425" y="6350"/>
                  <a:pt x="2512695" y="12065"/>
                  <a:pt x="2512060" y="15875"/>
                </a:cubicBezTo>
                <a:cubicBezTo>
                  <a:pt x="2516505" y="108585"/>
                  <a:pt x="2511425" y="260985"/>
                  <a:pt x="2451100" y="431800"/>
                </a:cubicBezTo>
                <a:cubicBezTo>
                  <a:pt x="2321560" y="793750"/>
                  <a:pt x="2032635" y="1026160"/>
                  <a:pt x="1684655" y="1176020"/>
                </a:cubicBezTo>
                <a:cubicBezTo>
                  <a:pt x="1606550" y="1210310"/>
                  <a:pt x="1518920" y="1238250"/>
                  <a:pt x="1435735" y="1268730"/>
                </a:cubicBezTo>
                <a:cubicBezTo>
                  <a:pt x="1214755" y="1351280"/>
                  <a:pt x="1026795" y="1450340"/>
                  <a:pt x="873760" y="1564640"/>
                </a:cubicBezTo>
                <a:cubicBezTo>
                  <a:pt x="725170" y="1675765"/>
                  <a:pt x="600075" y="1807845"/>
                  <a:pt x="517525" y="1949450"/>
                </a:cubicBezTo>
                <a:lnTo>
                  <a:pt x="525145" y="1949450"/>
                </a:lnTo>
                <a:cubicBezTo>
                  <a:pt x="533400" y="1935480"/>
                  <a:pt x="541655" y="1922780"/>
                  <a:pt x="550545" y="1909445"/>
                </a:cubicBezTo>
                <a:cubicBezTo>
                  <a:pt x="927735" y="1353820"/>
                  <a:pt x="1584960" y="1261745"/>
                  <a:pt x="1833245" y="1112520"/>
                </a:cubicBezTo>
                <a:close/>
                <a:moveTo>
                  <a:pt x="2087880" y="1172210"/>
                </a:moveTo>
                <a:cubicBezTo>
                  <a:pt x="2529840" y="951865"/>
                  <a:pt x="2853690" y="579120"/>
                  <a:pt x="2907030" y="81915"/>
                </a:cubicBezTo>
                <a:cubicBezTo>
                  <a:pt x="2908935" y="52070"/>
                  <a:pt x="2912745" y="17780"/>
                  <a:pt x="2912745" y="635"/>
                </a:cubicBezTo>
                <a:lnTo>
                  <a:pt x="2908300" y="635"/>
                </a:lnTo>
                <a:cubicBezTo>
                  <a:pt x="2902585" y="155575"/>
                  <a:pt x="2875915" y="294640"/>
                  <a:pt x="2790825" y="483870"/>
                </a:cubicBezTo>
                <a:cubicBezTo>
                  <a:pt x="2606040" y="872490"/>
                  <a:pt x="2261870" y="1115060"/>
                  <a:pt x="1863090" y="1266190"/>
                </a:cubicBezTo>
                <a:cubicBezTo>
                  <a:pt x="1767840" y="1303655"/>
                  <a:pt x="1664335" y="1330325"/>
                  <a:pt x="1551940" y="1367155"/>
                </a:cubicBezTo>
                <a:cubicBezTo>
                  <a:pt x="1142365" y="1502410"/>
                  <a:pt x="844550" y="1694815"/>
                  <a:pt x="658495" y="1943100"/>
                </a:cubicBezTo>
                <a:cubicBezTo>
                  <a:pt x="655955" y="1945640"/>
                  <a:pt x="654685" y="1947545"/>
                  <a:pt x="653415" y="1948815"/>
                </a:cubicBezTo>
                <a:lnTo>
                  <a:pt x="658495" y="1948815"/>
                </a:lnTo>
                <a:cubicBezTo>
                  <a:pt x="692150" y="1908175"/>
                  <a:pt x="725170" y="1863090"/>
                  <a:pt x="765810" y="1824355"/>
                </a:cubicBezTo>
                <a:cubicBezTo>
                  <a:pt x="1218565" y="1376680"/>
                  <a:pt x="1708150" y="1374140"/>
                  <a:pt x="2087880" y="1172210"/>
                </a:cubicBezTo>
                <a:close/>
                <a:moveTo>
                  <a:pt x="2721610" y="1012190"/>
                </a:moveTo>
                <a:cubicBezTo>
                  <a:pt x="2879090" y="892810"/>
                  <a:pt x="3013710" y="755015"/>
                  <a:pt x="3122930" y="601980"/>
                </a:cubicBezTo>
                <a:cubicBezTo>
                  <a:pt x="3205480" y="485140"/>
                  <a:pt x="3274060" y="359410"/>
                  <a:pt x="3325495" y="227965"/>
                </a:cubicBezTo>
                <a:cubicBezTo>
                  <a:pt x="3363595" y="131445"/>
                  <a:pt x="3384550" y="52705"/>
                  <a:pt x="3397250" y="1270"/>
                </a:cubicBezTo>
                <a:lnTo>
                  <a:pt x="3393440" y="1270"/>
                </a:lnTo>
                <a:cubicBezTo>
                  <a:pt x="3366770" y="107315"/>
                  <a:pt x="3301365" y="344805"/>
                  <a:pt x="3119755" y="600075"/>
                </a:cubicBezTo>
                <a:cubicBezTo>
                  <a:pt x="2877820" y="940435"/>
                  <a:pt x="2517775" y="1196340"/>
                  <a:pt x="2049145" y="1362075"/>
                </a:cubicBezTo>
                <a:cubicBezTo>
                  <a:pt x="1694180" y="1489075"/>
                  <a:pt x="1403985" y="1685925"/>
                  <a:pt x="1184910" y="1949450"/>
                </a:cubicBezTo>
                <a:lnTo>
                  <a:pt x="1189990" y="1949450"/>
                </a:lnTo>
                <a:cubicBezTo>
                  <a:pt x="1408430" y="1687830"/>
                  <a:pt x="1697355" y="1492250"/>
                  <a:pt x="2051050" y="1365885"/>
                </a:cubicBezTo>
                <a:cubicBezTo>
                  <a:pt x="2305685" y="1274445"/>
                  <a:pt x="2531745" y="1156335"/>
                  <a:pt x="2721610" y="1012190"/>
                </a:cubicBezTo>
                <a:close/>
                <a:moveTo>
                  <a:pt x="3421380" y="1948180"/>
                </a:moveTo>
                <a:cubicBezTo>
                  <a:pt x="3435985" y="1925955"/>
                  <a:pt x="3449955" y="1903730"/>
                  <a:pt x="3463925" y="1881505"/>
                </a:cubicBezTo>
                <a:lnTo>
                  <a:pt x="3463925" y="1875155"/>
                </a:lnTo>
                <a:cubicBezTo>
                  <a:pt x="3448685" y="1899920"/>
                  <a:pt x="3433445" y="1924050"/>
                  <a:pt x="3416935" y="1948180"/>
                </a:cubicBezTo>
                <a:lnTo>
                  <a:pt x="3421380" y="1948180"/>
                </a:lnTo>
                <a:close/>
                <a:moveTo>
                  <a:pt x="3314700" y="1948180"/>
                </a:moveTo>
                <a:cubicBezTo>
                  <a:pt x="3371215" y="1867535"/>
                  <a:pt x="3431540" y="1770380"/>
                  <a:pt x="3463925" y="1710690"/>
                </a:cubicBezTo>
                <a:lnTo>
                  <a:pt x="3463925" y="1701800"/>
                </a:lnTo>
                <a:cubicBezTo>
                  <a:pt x="3418205" y="1785620"/>
                  <a:pt x="3366770" y="1868170"/>
                  <a:pt x="3310255" y="1948180"/>
                </a:cubicBezTo>
                <a:lnTo>
                  <a:pt x="3314700" y="1948180"/>
                </a:lnTo>
                <a:close/>
                <a:moveTo>
                  <a:pt x="3274695" y="52705"/>
                </a:moveTo>
                <a:cubicBezTo>
                  <a:pt x="3277235" y="36830"/>
                  <a:pt x="3283585" y="13970"/>
                  <a:pt x="3285490" y="635"/>
                </a:cubicBezTo>
                <a:lnTo>
                  <a:pt x="3281680" y="635"/>
                </a:lnTo>
                <a:cubicBezTo>
                  <a:pt x="3245485" y="202565"/>
                  <a:pt x="3155950" y="412115"/>
                  <a:pt x="3036570" y="584835"/>
                </a:cubicBezTo>
                <a:cubicBezTo>
                  <a:pt x="2790825" y="942340"/>
                  <a:pt x="2430145" y="1184275"/>
                  <a:pt x="2023110" y="1348105"/>
                </a:cubicBezTo>
                <a:cubicBezTo>
                  <a:pt x="1905000" y="1397000"/>
                  <a:pt x="1769110" y="1435735"/>
                  <a:pt x="1644015" y="1485265"/>
                </a:cubicBezTo>
                <a:cubicBezTo>
                  <a:pt x="1354455" y="1599565"/>
                  <a:pt x="1102360" y="1741805"/>
                  <a:pt x="911860" y="1948815"/>
                </a:cubicBezTo>
                <a:lnTo>
                  <a:pt x="916940" y="1948815"/>
                </a:lnTo>
                <a:cubicBezTo>
                  <a:pt x="970280" y="1891030"/>
                  <a:pt x="1029970" y="1837055"/>
                  <a:pt x="1098550" y="1784350"/>
                </a:cubicBezTo>
                <a:cubicBezTo>
                  <a:pt x="1515745" y="1473835"/>
                  <a:pt x="1869440" y="1442720"/>
                  <a:pt x="2220595" y="1264285"/>
                </a:cubicBezTo>
                <a:cubicBezTo>
                  <a:pt x="2704465" y="1029970"/>
                  <a:pt x="3142615" y="629920"/>
                  <a:pt x="3274695" y="52705"/>
                </a:cubicBezTo>
                <a:close/>
                <a:moveTo>
                  <a:pt x="2170430" y="1258570"/>
                </a:moveTo>
                <a:cubicBezTo>
                  <a:pt x="2680335" y="1038860"/>
                  <a:pt x="3083560" y="638810"/>
                  <a:pt x="3170555" y="77470"/>
                </a:cubicBezTo>
                <a:cubicBezTo>
                  <a:pt x="3175000" y="47625"/>
                  <a:pt x="3177540" y="22225"/>
                  <a:pt x="3178810" y="635"/>
                </a:cubicBezTo>
                <a:lnTo>
                  <a:pt x="3171825" y="635"/>
                </a:lnTo>
                <a:cubicBezTo>
                  <a:pt x="3152140" y="165100"/>
                  <a:pt x="3126105" y="304165"/>
                  <a:pt x="3014345" y="518160"/>
                </a:cubicBezTo>
                <a:cubicBezTo>
                  <a:pt x="2792095" y="926465"/>
                  <a:pt x="2409825" y="1175385"/>
                  <a:pt x="1973580" y="1326515"/>
                </a:cubicBezTo>
                <a:cubicBezTo>
                  <a:pt x="1864360" y="1365885"/>
                  <a:pt x="1742440" y="1393825"/>
                  <a:pt x="1624330" y="1429385"/>
                </a:cubicBezTo>
                <a:cubicBezTo>
                  <a:pt x="1346835" y="1516380"/>
                  <a:pt x="1139190" y="1614805"/>
                  <a:pt x="942340" y="1764030"/>
                </a:cubicBezTo>
                <a:cubicBezTo>
                  <a:pt x="868680" y="1821180"/>
                  <a:pt x="804545" y="1882140"/>
                  <a:pt x="748665" y="1947545"/>
                </a:cubicBezTo>
                <a:lnTo>
                  <a:pt x="758190" y="1947545"/>
                </a:lnTo>
                <a:cubicBezTo>
                  <a:pt x="772795" y="1931035"/>
                  <a:pt x="787400" y="1914525"/>
                  <a:pt x="802640" y="1898650"/>
                </a:cubicBezTo>
                <a:cubicBezTo>
                  <a:pt x="1031875" y="1664335"/>
                  <a:pt x="1322705" y="1529715"/>
                  <a:pt x="1639570" y="1431925"/>
                </a:cubicBezTo>
                <a:cubicBezTo>
                  <a:pt x="1829435" y="1380490"/>
                  <a:pt x="2011680" y="1330325"/>
                  <a:pt x="2170430" y="125857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156"/>
                </a:srgbClr>
              </a:gs>
              <a:gs pos="100000">
                <a:srgbClr val="000000">
                  <a:alpha val="30588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58"/>
          <p:cNvSpPr txBox="1"/>
          <p:nvPr>
            <p:ph type="title"/>
          </p:nvPr>
        </p:nvSpPr>
        <p:spPr>
          <a:xfrm>
            <a:off x="1300333" y="1420356"/>
            <a:ext cx="9591200" cy="5248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58"/>
          <p:cNvSpPr txBox="1"/>
          <p:nvPr>
            <p:ph idx="1" type="body"/>
          </p:nvPr>
        </p:nvSpPr>
        <p:spPr>
          <a:xfrm>
            <a:off x="1300367" y="2100167"/>
            <a:ext cx="4545600" cy="3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  <a:defRPr sz="2667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9pPr>
          </a:lstStyle>
          <a:p/>
        </p:txBody>
      </p:sp>
      <p:sp>
        <p:nvSpPr>
          <p:cNvPr id="22" name="Google Shape;22;p58"/>
          <p:cNvSpPr txBox="1"/>
          <p:nvPr>
            <p:ph idx="2" type="body"/>
          </p:nvPr>
        </p:nvSpPr>
        <p:spPr>
          <a:xfrm>
            <a:off x="6345937" y="2100167"/>
            <a:ext cx="4545600" cy="3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  <a:defRPr sz="2667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9pPr>
          </a:lstStyle>
          <a:p/>
        </p:txBody>
      </p:sp>
      <p:sp>
        <p:nvSpPr>
          <p:cNvPr id="23" name="Google Shape;23;p58"/>
          <p:cNvSpPr txBox="1"/>
          <p:nvPr>
            <p:ph idx="12" type="sldNum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buClr>
                <a:schemeClr val="lt2"/>
              </a:buClr>
              <a:buSzPts val="1600"/>
              <a:buFont typeface="Quantico"/>
              <a:buNone/>
              <a:defRPr b="0" i="0" sz="16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indent="0" lvl="1" marL="0" algn="r">
              <a:buClr>
                <a:schemeClr val="lt2"/>
              </a:buClr>
              <a:buSzPts val="1600"/>
              <a:buFont typeface="Quantico"/>
              <a:buNone/>
              <a:defRPr b="0" i="0" sz="16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indent="0" lvl="2" marL="0" algn="r">
              <a:buClr>
                <a:schemeClr val="lt2"/>
              </a:buClr>
              <a:buSzPts val="1600"/>
              <a:buFont typeface="Quantico"/>
              <a:buNone/>
              <a:defRPr b="0" i="0" sz="16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indent="0" lvl="3" marL="0" algn="r">
              <a:buClr>
                <a:schemeClr val="lt2"/>
              </a:buClr>
              <a:buSzPts val="1600"/>
              <a:buFont typeface="Quantico"/>
              <a:buNone/>
              <a:defRPr b="0" i="0" sz="16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indent="0" lvl="4" marL="0" algn="r">
              <a:buClr>
                <a:schemeClr val="lt2"/>
              </a:buClr>
              <a:buSzPts val="1600"/>
              <a:buFont typeface="Quantico"/>
              <a:buNone/>
              <a:defRPr b="0" i="0" sz="16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indent="0" lvl="5" marL="0" algn="r">
              <a:buClr>
                <a:schemeClr val="lt2"/>
              </a:buClr>
              <a:buSzPts val="1600"/>
              <a:buFont typeface="Quantico"/>
              <a:buNone/>
              <a:defRPr b="0" i="0" sz="16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indent="0" lvl="6" marL="0" algn="r">
              <a:buClr>
                <a:schemeClr val="lt2"/>
              </a:buClr>
              <a:buSzPts val="1600"/>
              <a:buFont typeface="Quantico"/>
              <a:buNone/>
              <a:defRPr b="0" i="0" sz="16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indent="0" lvl="7" marL="0" algn="r">
              <a:buClr>
                <a:schemeClr val="lt2"/>
              </a:buClr>
              <a:buSzPts val="1600"/>
              <a:buFont typeface="Quantico"/>
              <a:buNone/>
              <a:defRPr b="0" i="0" sz="16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indent="0" lvl="8" marL="0" algn="r">
              <a:buClr>
                <a:schemeClr val="lt2"/>
              </a:buClr>
              <a:buSzPts val="1600"/>
              <a:buFont typeface="Quantico"/>
              <a:buNone/>
              <a:defRPr b="0" i="0" sz="16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58"/>
          <p:cNvSpPr/>
          <p:nvPr/>
        </p:nvSpPr>
        <p:spPr>
          <a:xfrm>
            <a:off x="-2175367" y="4693266"/>
            <a:ext cx="5815425" cy="5718932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08303F">
                  <a:alpha val="14901"/>
                </a:srgbClr>
              </a:gs>
              <a:gs pos="100000">
                <a:srgbClr val="17727E">
                  <a:alpha val="1490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58"/>
          <p:cNvSpPr/>
          <p:nvPr/>
        </p:nvSpPr>
        <p:spPr>
          <a:xfrm>
            <a:off x="8966417" y="-2492123"/>
            <a:ext cx="5262828" cy="5175504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198D8C">
                  <a:alpha val="14901"/>
                </a:srgbClr>
              </a:gs>
              <a:gs pos="100000">
                <a:srgbClr val="08303F">
                  <a:alpha val="1490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" name="Google Shape;26;p58"/>
          <p:cNvCxnSpPr/>
          <p:nvPr/>
        </p:nvCxnSpPr>
        <p:spPr>
          <a:xfrm>
            <a:off x="-8" y="1681267"/>
            <a:ext cx="1121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med" w="med" type="diamon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9"/>
          <p:cNvSpPr/>
          <p:nvPr/>
        </p:nvSpPr>
        <p:spPr>
          <a:xfrm>
            <a:off x="0" y="6"/>
            <a:ext cx="12193016" cy="6857593"/>
          </a:xfrm>
          <a:custGeom>
            <a:rect b="b" l="l" r="r" t="t"/>
            <a:pathLst>
              <a:path extrusionOk="0" h="1948180" w="3463925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4901"/>
                </a:srgbClr>
              </a:gs>
              <a:gs pos="100000">
                <a:srgbClr val="000000">
                  <a:alpha val="14901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59"/>
          <p:cNvSpPr/>
          <p:nvPr/>
        </p:nvSpPr>
        <p:spPr>
          <a:xfrm>
            <a:off x="-2175367" y="4693266"/>
            <a:ext cx="5815425" cy="5718932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08303F">
                  <a:alpha val="14901"/>
                </a:srgbClr>
              </a:gs>
              <a:gs pos="100000">
                <a:srgbClr val="17727E">
                  <a:alpha val="1490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59"/>
          <p:cNvSpPr/>
          <p:nvPr/>
        </p:nvSpPr>
        <p:spPr>
          <a:xfrm>
            <a:off x="8966417" y="-2492123"/>
            <a:ext cx="5262828" cy="5175504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198D8C">
                  <a:alpha val="14901"/>
                </a:srgbClr>
              </a:gs>
              <a:gs pos="100000">
                <a:srgbClr val="08303F">
                  <a:alpha val="1490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" name="Google Shape;31;p59"/>
          <p:cNvCxnSpPr/>
          <p:nvPr/>
        </p:nvCxnSpPr>
        <p:spPr>
          <a:xfrm>
            <a:off x="-8" y="1681267"/>
            <a:ext cx="1121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med" w="med" type="diamond"/>
          </a:ln>
        </p:spPr>
      </p:cxnSp>
      <p:sp>
        <p:nvSpPr>
          <p:cNvPr id="32" name="Google Shape;32;p59"/>
          <p:cNvSpPr txBox="1"/>
          <p:nvPr>
            <p:ph type="title"/>
          </p:nvPr>
        </p:nvSpPr>
        <p:spPr>
          <a:xfrm>
            <a:off x="1300333" y="1420356"/>
            <a:ext cx="9591200" cy="5248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9"/>
          <p:cNvSpPr txBox="1"/>
          <p:nvPr>
            <p:ph idx="1" type="body"/>
          </p:nvPr>
        </p:nvSpPr>
        <p:spPr>
          <a:xfrm>
            <a:off x="1300333" y="2100161"/>
            <a:ext cx="9591200" cy="3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▫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/>
        </p:txBody>
      </p:sp>
      <p:sp>
        <p:nvSpPr>
          <p:cNvPr id="34" name="Google Shape;34;p59"/>
          <p:cNvSpPr txBox="1"/>
          <p:nvPr>
            <p:ph idx="12" type="sldNum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buClr>
                <a:schemeClr val="lt2"/>
              </a:buClr>
              <a:buSzPts val="1600"/>
              <a:buFont typeface="Quantico"/>
              <a:buNone/>
              <a:defRPr b="0" i="0" sz="16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indent="0" lvl="1" marL="0" algn="r">
              <a:buClr>
                <a:schemeClr val="lt2"/>
              </a:buClr>
              <a:buSzPts val="1600"/>
              <a:buFont typeface="Quantico"/>
              <a:buNone/>
              <a:defRPr b="0" i="0" sz="16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indent="0" lvl="2" marL="0" algn="r">
              <a:buClr>
                <a:schemeClr val="lt2"/>
              </a:buClr>
              <a:buSzPts val="1600"/>
              <a:buFont typeface="Quantico"/>
              <a:buNone/>
              <a:defRPr b="0" i="0" sz="16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indent="0" lvl="3" marL="0" algn="r">
              <a:buClr>
                <a:schemeClr val="lt2"/>
              </a:buClr>
              <a:buSzPts val="1600"/>
              <a:buFont typeface="Quantico"/>
              <a:buNone/>
              <a:defRPr b="0" i="0" sz="16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indent="0" lvl="4" marL="0" algn="r">
              <a:buClr>
                <a:schemeClr val="lt2"/>
              </a:buClr>
              <a:buSzPts val="1600"/>
              <a:buFont typeface="Quantico"/>
              <a:buNone/>
              <a:defRPr b="0" i="0" sz="16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indent="0" lvl="5" marL="0" algn="r">
              <a:buClr>
                <a:schemeClr val="lt2"/>
              </a:buClr>
              <a:buSzPts val="1600"/>
              <a:buFont typeface="Quantico"/>
              <a:buNone/>
              <a:defRPr b="0" i="0" sz="16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indent="0" lvl="6" marL="0" algn="r">
              <a:buClr>
                <a:schemeClr val="lt2"/>
              </a:buClr>
              <a:buSzPts val="1600"/>
              <a:buFont typeface="Quantico"/>
              <a:buNone/>
              <a:defRPr b="0" i="0" sz="16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indent="0" lvl="7" marL="0" algn="r">
              <a:buClr>
                <a:schemeClr val="lt2"/>
              </a:buClr>
              <a:buSzPts val="1600"/>
              <a:buFont typeface="Quantico"/>
              <a:buNone/>
              <a:defRPr b="0" i="0" sz="16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indent="0" lvl="8" marL="0" algn="r">
              <a:buClr>
                <a:schemeClr val="lt2"/>
              </a:buClr>
              <a:buSzPts val="1600"/>
              <a:buFont typeface="Quantico"/>
              <a:buNone/>
              <a:defRPr b="0" i="0" sz="16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only curves">
  <p:cSld name="Blank only curve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0"/>
          <p:cNvSpPr/>
          <p:nvPr/>
        </p:nvSpPr>
        <p:spPr>
          <a:xfrm>
            <a:off x="-33" y="1"/>
            <a:ext cx="12193016" cy="6859825"/>
          </a:xfrm>
          <a:custGeom>
            <a:rect b="b" l="l" r="r" t="t"/>
            <a:pathLst>
              <a:path extrusionOk="0" h="1948814" w="3463925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156"/>
                </a:srgbClr>
              </a:gs>
              <a:gs pos="100000">
                <a:srgbClr val="000000">
                  <a:alpha val="30588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60"/>
          <p:cNvSpPr txBox="1"/>
          <p:nvPr>
            <p:ph idx="12" type="sldNum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buClr>
                <a:schemeClr val="lt2"/>
              </a:buClr>
              <a:buSzPts val="1600"/>
              <a:buFont typeface="Quantico"/>
              <a:buNone/>
              <a:defRPr b="0" i="0" sz="16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indent="0" lvl="1" marL="0" algn="r">
              <a:buClr>
                <a:schemeClr val="lt2"/>
              </a:buClr>
              <a:buSzPts val="1600"/>
              <a:buFont typeface="Quantico"/>
              <a:buNone/>
              <a:defRPr b="0" i="0" sz="16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indent="0" lvl="2" marL="0" algn="r">
              <a:buClr>
                <a:schemeClr val="lt2"/>
              </a:buClr>
              <a:buSzPts val="1600"/>
              <a:buFont typeface="Quantico"/>
              <a:buNone/>
              <a:defRPr b="0" i="0" sz="16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indent="0" lvl="3" marL="0" algn="r">
              <a:buClr>
                <a:schemeClr val="lt2"/>
              </a:buClr>
              <a:buSzPts val="1600"/>
              <a:buFont typeface="Quantico"/>
              <a:buNone/>
              <a:defRPr b="0" i="0" sz="16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indent="0" lvl="4" marL="0" algn="r">
              <a:buClr>
                <a:schemeClr val="lt2"/>
              </a:buClr>
              <a:buSzPts val="1600"/>
              <a:buFont typeface="Quantico"/>
              <a:buNone/>
              <a:defRPr b="0" i="0" sz="16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indent="0" lvl="5" marL="0" algn="r">
              <a:buClr>
                <a:schemeClr val="lt2"/>
              </a:buClr>
              <a:buSzPts val="1600"/>
              <a:buFont typeface="Quantico"/>
              <a:buNone/>
              <a:defRPr b="0" i="0" sz="16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indent="0" lvl="6" marL="0" algn="r">
              <a:buClr>
                <a:schemeClr val="lt2"/>
              </a:buClr>
              <a:buSzPts val="1600"/>
              <a:buFont typeface="Quantico"/>
              <a:buNone/>
              <a:defRPr b="0" i="0" sz="16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indent="0" lvl="7" marL="0" algn="r">
              <a:buClr>
                <a:schemeClr val="lt2"/>
              </a:buClr>
              <a:buSzPts val="1600"/>
              <a:buFont typeface="Quantico"/>
              <a:buNone/>
              <a:defRPr b="0" i="0" sz="16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indent="0" lvl="8" marL="0" algn="r">
              <a:buClr>
                <a:schemeClr val="lt2"/>
              </a:buClr>
              <a:buSzPts val="1600"/>
              <a:buFont typeface="Quantico"/>
              <a:buNone/>
              <a:defRPr b="0" i="0" sz="16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Subtitl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1"/>
          <p:cNvSpPr/>
          <p:nvPr/>
        </p:nvSpPr>
        <p:spPr>
          <a:xfrm>
            <a:off x="0" y="0"/>
            <a:ext cx="12195248" cy="6859829"/>
          </a:xfrm>
          <a:custGeom>
            <a:rect b="b" l="l" r="r" t="t"/>
            <a:pathLst>
              <a:path extrusionOk="0" h="1948815" w="3464559">
                <a:moveTo>
                  <a:pt x="1162685" y="742315"/>
                </a:moveTo>
                <a:cubicBezTo>
                  <a:pt x="1426846" y="572135"/>
                  <a:pt x="1547496" y="304800"/>
                  <a:pt x="1484630" y="635"/>
                </a:cubicBezTo>
                <a:lnTo>
                  <a:pt x="1482090" y="635"/>
                </a:lnTo>
                <a:cubicBezTo>
                  <a:pt x="1486535" y="20320"/>
                  <a:pt x="1490346" y="44450"/>
                  <a:pt x="1493521" y="70485"/>
                </a:cubicBezTo>
                <a:cubicBezTo>
                  <a:pt x="1530350" y="407035"/>
                  <a:pt x="1348105" y="641985"/>
                  <a:pt x="1092835" y="781050"/>
                </a:cubicBezTo>
                <a:cubicBezTo>
                  <a:pt x="1033145" y="814705"/>
                  <a:pt x="960120" y="843280"/>
                  <a:pt x="897255" y="874395"/>
                </a:cubicBezTo>
                <a:cubicBezTo>
                  <a:pt x="698500" y="972185"/>
                  <a:pt x="528955" y="1082675"/>
                  <a:pt x="391795" y="1240155"/>
                </a:cubicBezTo>
                <a:cubicBezTo>
                  <a:pt x="236220" y="1420495"/>
                  <a:pt x="145415" y="1656715"/>
                  <a:pt x="123825" y="1948180"/>
                </a:cubicBezTo>
                <a:lnTo>
                  <a:pt x="123825" y="1948180"/>
                </a:lnTo>
                <a:cubicBezTo>
                  <a:pt x="152400" y="1689100"/>
                  <a:pt x="210185" y="1506855"/>
                  <a:pt x="313055" y="1349375"/>
                </a:cubicBezTo>
                <a:cubicBezTo>
                  <a:pt x="575945" y="954405"/>
                  <a:pt x="1013460" y="850265"/>
                  <a:pt x="1162685" y="742315"/>
                </a:cubicBezTo>
                <a:close/>
                <a:moveTo>
                  <a:pt x="1208405" y="768350"/>
                </a:moveTo>
                <a:cubicBezTo>
                  <a:pt x="1482090" y="605155"/>
                  <a:pt x="1635760" y="338455"/>
                  <a:pt x="1587500" y="10795"/>
                </a:cubicBezTo>
                <a:cubicBezTo>
                  <a:pt x="1586865" y="7620"/>
                  <a:pt x="1586230" y="3810"/>
                  <a:pt x="1586230" y="635"/>
                </a:cubicBezTo>
                <a:lnTo>
                  <a:pt x="1583055" y="635"/>
                </a:lnTo>
                <a:cubicBezTo>
                  <a:pt x="1583055" y="635"/>
                  <a:pt x="1583055" y="635"/>
                  <a:pt x="1583055" y="1270"/>
                </a:cubicBezTo>
                <a:cubicBezTo>
                  <a:pt x="1588771" y="36195"/>
                  <a:pt x="1593850" y="81280"/>
                  <a:pt x="1593850" y="134620"/>
                </a:cubicBezTo>
                <a:cubicBezTo>
                  <a:pt x="1588771" y="465455"/>
                  <a:pt x="1385571" y="676275"/>
                  <a:pt x="1143000" y="802640"/>
                </a:cubicBezTo>
                <a:cubicBezTo>
                  <a:pt x="1069340" y="842010"/>
                  <a:pt x="980440" y="873125"/>
                  <a:pt x="904875" y="909955"/>
                </a:cubicBezTo>
                <a:cubicBezTo>
                  <a:pt x="687070" y="1014730"/>
                  <a:pt x="492760" y="1145540"/>
                  <a:pt x="355600" y="1339215"/>
                </a:cubicBezTo>
                <a:cubicBezTo>
                  <a:pt x="234950" y="1508760"/>
                  <a:pt x="179705" y="1708785"/>
                  <a:pt x="155575" y="1924685"/>
                </a:cubicBezTo>
                <a:cubicBezTo>
                  <a:pt x="154940" y="1932940"/>
                  <a:pt x="153035" y="1941195"/>
                  <a:pt x="153035" y="1948815"/>
                </a:cubicBezTo>
                <a:lnTo>
                  <a:pt x="156210" y="1948815"/>
                </a:lnTo>
                <a:cubicBezTo>
                  <a:pt x="167005" y="1845310"/>
                  <a:pt x="181610" y="1763395"/>
                  <a:pt x="201930" y="1685290"/>
                </a:cubicBezTo>
                <a:cubicBezTo>
                  <a:pt x="370840" y="1021080"/>
                  <a:pt x="1032510" y="889635"/>
                  <a:pt x="1208405" y="768350"/>
                </a:cubicBezTo>
                <a:close/>
                <a:moveTo>
                  <a:pt x="1312546" y="758190"/>
                </a:moveTo>
                <a:cubicBezTo>
                  <a:pt x="1579880" y="587375"/>
                  <a:pt x="1724660" y="316865"/>
                  <a:pt x="1685925" y="635"/>
                </a:cubicBezTo>
                <a:lnTo>
                  <a:pt x="1683385" y="635"/>
                </a:lnTo>
                <a:cubicBezTo>
                  <a:pt x="1687830" y="34925"/>
                  <a:pt x="1691005" y="81280"/>
                  <a:pt x="1689100" y="133985"/>
                </a:cubicBezTo>
                <a:cubicBezTo>
                  <a:pt x="1671955" y="469265"/>
                  <a:pt x="1462405" y="680720"/>
                  <a:pt x="1223646" y="807085"/>
                </a:cubicBezTo>
                <a:cubicBezTo>
                  <a:pt x="1179196" y="830580"/>
                  <a:pt x="1132840" y="852170"/>
                  <a:pt x="1082675" y="871855"/>
                </a:cubicBezTo>
                <a:cubicBezTo>
                  <a:pt x="732790" y="1004570"/>
                  <a:pt x="488315" y="1180465"/>
                  <a:pt x="348615" y="1404620"/>
                </a:cubicBezTo>
                <a:cubicBezTo>
                  <a:pt x="238760" y="1581785"/>
                  <a:pt x="196215" y="1781810"/>
                  <a:pt x="184785" y="1948180"/>
                </a:cubicBezTo>
                <a:lnTo>
                  <a:pt x="185420" y="1948180"/>
                </a:lnTo>
                <a:cubicBezTo>
                  <a:pt x="207010" y="1772920"/>
                  <a:pt x="234315" y="1593850"/>
                  <a:pt x="348615" y="1409700"/>
                </a:cubicBezTo>
                <a:cubicBezTo>
                  <a:pt x="636905" y="963930"/>
                  <a:pt x="1096646" y="910590"/>
                  <a:pt x="1312546" y="758190"/>
                </a:cubicBezTo>
                <a:close/>
                <a:moveTo>
                  <a:pt x="1169035" y="676910"/>
                </a:moveTo>
                <a:cubicBezTo>
                  <a:pt x="1337946" y="538480"/>
                  <a:pt x="1438275" y="332105"/>
                  <a:pt x="1400810" y="78740"/>
                </a:cubicBezTo>
                <a:cubicBezTo>
                  <a:pt x="1395730" y="50165"/>
                  <a:pt x="1391921" y="21590"/>
                  <a:pt x="1384935" y="635"/>
                </a:cubicBezTo>
                <a:lnTo>
                  <a:pt x="1379221" y="635"/>
                </a:lnTo>
                <a:cubicBezTo>
                  <a:pt x="1456055" y="304165"/>
                  <a:pt x="1341755" y="559435"/>
                  <a:pt x="1098550" y="722630"/>
                </a:cubicBezTo>
                <a:cubicBezTo>
                  <a:pt x="1061085" y="748030"/>
                  <a:pt x="1019810" y="772160"/>
                  <a:pt x="975360" y="794385"/>
                </a:cubicBezTo>
                <a:cubicBezTo>
                  <a:pt x="622935" y="960755"/>
                  <a:pt x="400685" y="1129030"/>
                  <a:pt x="257810" y="1369695"/>
                </a:cubicBezTo>
                <a:cubicBezTo>
                  <a:pt x="156845" y="1543050"/>
                  <a:pt x="114935" y="1722120"/>
                  <a:pt x="89535" y="1929765"/>
                </a:cubicBezTo>
                <a:cubicBezTo>
                  <a:pt x="88265" y="1936750"/>
                  <a:pt x="87630" y="1943100"/>
                  <a:pt x="87630" y="1948815"/>
                </a:cubicBezTo>
                <a:lnTo>
                  <a:pt x="92075" y="1948815"/>
                </a:lnTo>
                <a:cubicBezTo>
                  <a:pt x="109220" y="1834515"/>
                  <a:pt x="123190" y="1727200"/>
                  <a:pt x="151130" y="1637665"/>
                </a:cubicBezTo>
                <a:cubicBezTo>
                  <a:pt x="342900" y="966470"/>
                  <a:pt x="972185" y="860425"/>
                  <a:pt x="1169035" y="676910"/>
                </a:cubicBezTo>
                <a:close/>
                <a:moveTo>
                  <a:pt x="1030605" y="650875"/>
                </a:moveTo>
                <a:cubicBezTo>
                  <a:pt x="1231265" y="472440"/>
                  <a:pt x="1261110" y="227965"/>
                  <a:pt x="1178560" y="635"/>
                </a:cubicBezTo>
                <a:lnTo>
                  <a:pt x="1175385" y="635"/>
                </a:lnTo>
                <a:cubicBezTo>
                  <a:pt x="1190625" y="41910"/>
                  <a:pt x="1201421" y="85090"/>
                  <a:pt x="1207771" y="118110"/>
                </a:cubicBezTo>
                <a:cubicBezTo>
                  <a:pt x="1252855" y="367665"/>
                  <a:pt x="1154430" y="569595"/>
                  <a:pt x="951865" y="709295"/>
                </a:cubicBezTo>
                <a:cubicBezTo>
                  <a:pt x="926465" y="727075"/>
                  <a:pt x="899795" y="743585"/>
                  <a:pt x="870585" y="759460"/>
                </a:cubicBezTo>
                <a:cubicBezTo>
                  <a:pt x="557530" y="932180"/>
                  <a:pt x="371475" y="1082040"/>
                  <a:pt x="243840" y="1265555"/>
                </a:cubicBezTo>
                <a:cubicBezTo>
                  <a:pt x="123825" y="1440180"/>
                  <a:pt x="47625" y="1658620"/>
                  <a:pt x="21590" y="1948180"/>
                </a:cubicBezTo>
                <a:lnTo>
                  <a:pt x="21590" y="1948180"/>
                </a:lnTo>
                <a:cubicBezTo>
                  <a:pt x="59690" y="1642745"/>
                  <a:pt x="123190" y="1440815"/>
                  <a:pt x="251460" y="1259205"/>
                </a:cubicBezTo>
                <a:cubicBezTo>
                  <a:pt x="514985" y="897890"/>
                  <a:pt x="885825" y="791210"/>
                  <a:pt x="1030605" y="650875"/>
                </a:cubicBezTo>
                <a:close/>
                <a:moveTo>
                  <a:pt x="955675" y="1035050"/>
                </a:moveTo>
                <a:cubicBezTo>
                  <a:pt x="1100455" y="967740"/>
                  <a:pt x="1285875" y="924560"/>
                  <a:pt x="1424305" y="849630"/>
                </a:cubicBezTo>
                <a:cubicBezTo>
                  <a:pt x="1666875" y="726440"/>
                  <a:pt x="1883410" y="528320"/>
                  <a:pt x="1959610" y="223520"/>
                </a:cubicBezTo>
                <a:cubicBezTo>
                  <a:pt x="1980565" y="133350"/>
                  <a:pt x="1985646" y="80010"/>
                  <a:pt x="1984375" y="635"/>
                </a:cubicBezTo>
                <a:lnTo>
                  <a:pt x="1981835" y="635"/>
                </a:lnTo>
                <a:cubicBezTo>
                  <a:pt x="1988185" y="438785"/>
                  <a:pt x="1694180" y="748030"/>
                  <a:pt x="1297305" y="904240"/>
                </a:cubicBezTo>
                <a:cubicBezTo>
                  <a:pt x="1157605" y="956945"/>
                  <a:pt x="1005840" y="1001395"/>
                  <a:pt x="887095" y="1064260"/>
                </a:cubicBezTo>
                <a:cubicBezTo>
                  <a:pt x="495300" y="1257935"/>
                  <a:pt x="285750" y="1552575"/>
                  <a:pt x="273685" y="1948180"/>
                </a:cubicBezTo>
                <a:lnTo>
                  <a:pt x="273685" y="1948180"/>
                </a:lnTo>
                <a:cubicBezTo>
                  <a:pt x="300355" y="1496695"/>
                  <a:pt x="537845" y="1223645"/>
                  <a:pt x="955675" y="1035050"/>
                </a:cubicBezTo>
                <a:close/>
                <a:moveTo>
                  <a:pt x="1320165" y="807085"/>
                </a:moveTo>
                <a:cubicBezTo>
                  <a:pt x="1630046" y="637540"/>
                  <a:pt x="1815465" y="351155"/>
                  <a:pt x="1785621" y="635"/>
                </a:cubicBezTo>
                <a:lnTo>
                  <a:pt x="1783080" y="635"/>
                </a:lnTo>
                <a:cubicBezTo>
                  <a:pt x="1784985" y="20320"/>
                  <a:pt x="1786255" y="43815"/>
                  <a:pt x="1786255" y="70485"/>
                </a:cubicBezTo>
                <a:cubicBezTo>
                  <a:pt x="1784985" y="448310"/>
                  <a:pt x="1544955" y="697230"/>
                  <a:pt x="1259840" y="835660"/>
                </a:cubicBezTo>
                <a:cubicBezTo>
                  <a:pt x="1178560" y="876935"/>
                  <a:pt x="1080135" y="908050"/>
                  <a:pt x="993140" y="944880"/>
                </a:cubicBezTo>
                <a:cubicBezTo>
                  <a:pt x="774700" y="1038225"/>
                  <a:pt x="589280" y="1151890"/>
                  <a:pt x="445135" y="1323340"/>
                </a:cubicBezTo>
                <a:cubicBezTo>
                  <a:pt x="328295" y="1461135"/>
                  <a:pt x="256540" y="1637030"/>
                  <a:pt x="227965" y="1830070"/>
                </a:cubicBezTo>
                <a:cubicBezTo>
                  <a:pt x="221615" y="1870075"/>
                  <a:pt x="217170" y="1908810"/>
                  <a:pt x="213360" y="1948180"/>
                </a:cubicBezTo>
                <a:lnTo>
                  <a:pt x="215900" y="1948180"/>
                </a:lnTo>
                <a:cubicBezTo>
                  <a:pt x="230505" y="1801495"/>
                  <a:pt x="257175" y="1619250"/>
                  <a:pt x="365760" y="1439545"/>
                </a:cubicBezTo>
                <a:cubicBezTo>
                  <a:pt x="636905" y="1000125"/>
                  <a:pt x="1139825" y="920750"/>
                  <a:pt x="1320165" y="807085"/>
                </a:cubicBezTo>
                <a:close/>
                <a:moveTo>
                  <a:pt x="1230630" y="967740"/>
                </a:moveTo>
                <a:cubicBezTo>
                  <a:pt x="1319530" y="939800"/>
                  <a:pt x="1398905" y="908050"/>
                  <a:pt x="1474471" y="871220"/>
                </a:cubicBezTo>
                <a:cubicBezTo>
                  <a:pt x="1827530" y="702310"/>
                  <a:pt x="2080896" y="388620"/>
                  <a:pt x="2082165" y="0"/>
                </a:cubicBezTo>
                <a:lnTo>
                  <a:pt x="2081530" y="0"/>
                </a:lnTo>
                <a:cubicBezTo>
                  <a:pt x="2064385" y="457835"/>
                  <a:pt x="1764665" y="763270"/>
                  <a:pt x="1343660" y="925195"/>
                </a:cubicBezTo>
                <a:cubicBezTo>
                  <a:pt x="1207771" y="975360"/>
                  <a:pt x="1030605" y="1023620"/>
                  <a:pt x="901700" y="1091565"/>
                </a:cubicBezTo>
                <a:cubicBezTo>
                  <a:pt x="525780" y="1273810"/>
                  <a:pt x="302895" y="1569085"/>
                  <a:pt x="300355" y="1948180"/>
                </a:cubicBezTo>
                <a:lnTo>
                  <a:pt x="300355" y="1948180"/>
                </a:lnTo>
                <a:cubicBezTo>
                  <a:pt x="322580" y="1429385"/>
                  <a:pt x="676275" y="1136650"/>
                  <a:pt x="1230630" y="967740"/>
                </a:cubicBezTo>
                <a:close/>
                <a:moveTo>
                  <a:pt x="1195071" y="1046480"/>
                </a:moveTo>
                <a:cubicBezTo>
                  <a:pt x="1330325" y="1007110"/>
                  <a:pt x="1464310" y="968375"/>
                  <a:pt x="1579246" y="914400"/>
                </a:cubicBezTo>
                <a:cubicBezTo>
                  <a:pt x="1960880" y="743585"/>
                  <a:pt x="2251710" y="423545"/>
                  <a:pt x="2280921" y="635"/>
                </a:cubicBezTo>
                <a:lnTo>
                  <a:pt x="2277746" y="635"/>
                </a:lnTo>
                <a:cubicBezTo>
                  <a:pt x="2277110" y="14605"/>
                  <a:pt x="2275840" y="30480"/>
                  <a:pt x="2273300" y="48895"/>
                </a:cubicBezTo>
                <a:cubicBezTo>
                  <a:pt x="2211705" y="528320"/>
                  <a:pt x="1842771" y="831215"/>
                  <a:pt x="1410335" y="978535"/>
                </a:cubicBezTo>
                <a:cubicBezTo>
                  <a:pt x="1279525" y="1021715"/>
                  <a:pt x="1112521" y="1062355"/>
                  <a:pt x="986155" y="1122045"/>
                </a:cubicBezTo>
                <a:cubicBezTo>
                  <a:pt x="692150" y="1250315"/>
                  <a:pt x="403225" y="1477645"/>
                  <a:pt x="356870" y="1850390"/>
                </a:cubicBezTo>
                <a:cubicBezTo>
                  <a:pt x="351790" y="1891665"/>
                  <a:pt x="351155" y="1925320"/>
                  <a:pt x="351155" y="1948815"/>
                </a:cubicBezTo>
                <a:lnTo>
                  <a:pt x="353695" y="1948815"/>
                </a:lnTo>
                <a:cubicBezTo>
                  <a:pt x="353695" y="1877060"/>
                  <a:pt x="358775" y="1717675"/>
                  <a:pt x="467360" y="1541145"/>
                </a:cubicBezTo>
                <a:cubicBezTo>
                  <a:pt x="627380" y="1284605"/>
                  <a:pt x="903605" y="1139190"/>
                  <a:pt x="1195071" y="1046480"/>
                </a:cubicBezTo>
                <a:close/>
                <a:moveTo>
                  <a:pt x="1263015" y="992505"/>
                </a:moveTo>
                <a:cubicBezTo>
                  <a:pt x="1346835" y="967740"/>
                  <a:pt x="1422400" y="939800"/>
                  <a:pt x="1495425" y="906780"/>
                </a:cubicBezTo>
                <a:cubicBezTo>
                  <a:pt x="1878965" y="739775"/>
                  <a:pt x="2167255" y="415290"/>
                  <a:pt x="2181225" y="0"/>
                </a:cubicBezTo>
                <a:lnTo>
                  <a:pt x="2180590" y="0"/>
                </a:lnTo>
                <a:cubicBezTo>
                  <a:pt x="2143125" y="546735"/>
                  <a:pt x="1732915" y="866775"/>
                  <a:pt x="1177925" y="1015365"/>
                </a:cubicBezTo>
                <a:cubicBezTo>
                  <a:pt x="638810" y="1185545"/>
                  <a:pt x="323850" y="1515110"/>
                  <a:pt x="328295" y="1947545"/>
                </a:cubicBezTo>
                <a:lnTo>
                  <a:pt x="328295" y="1947545"/>
                </a:lnTo>
                <a:cubicBezTo>
                  <a:pt x="337820" y="1456690"/>
                  <a:pt x="701675" y="1151255"/>
                  <a:pt x="1263015" y="992505"/>
                </a:cubicBezTo>
                <a:close/>
                <a:moveTo>
                  <a:pt x="482600" y="971550"/>
                </a:moveTo>
                <a:cubicBezTo>
                  <a:pt x="714375" y="788035"/>
                  <a:pt x="902970" y="720725"/>
                  <a:pt x="1006475" y="592455"/>
                </a:cubicBezTo>
                <a:cubicBezTo>
                  <a:pt x="1160780" y="415290"/>
                  <a:pt x="1156335" y="191135"/>
                  <a:pt x="1075690" y="635"/>
                </a:cubicBezTo>
                <a:lnTo>
                  <a:pt x="1072515" y="635"/>
                </a:lnTo>
                <a:cubicBezTo>
                  <a:pt x="1089025" y="40005"/>
                  <a:pt x="1102360" y="80645"/>
                  <a:pt x="1109980" y="113030"/>
                </a:cubicBezTo>
                <a:cubicBezTo>
                  <a:pt x="1169035" y="358775"/>
                  <a:pt x="1082040" y="561975"/>
                  <a:pt x="875665" y="705485"/>
                </a:cubicBezTo>
                <a:cubicBezTo>
                  <a:pt x="489585" y="941705"/>
                  <a:pt x="247650" y="1111250"/>
                  <a:pt x="104775" y="1447165"/>
                </a:cubicBezTo>
                <a:cubicBezTo>
                  <a:pt x="58420" y="1558290"/>
                  <a:pt x="22860" y="1685290"/>
                  <a:pt x="635" y="1831975"/>
                </a:cubicBezTo>
                <a:lnTo>
                  <a:pt x="635" y="1849755"/>
                </a:lnTo>
                <a:cubicBezTo>
                  <a:pt x="63500" y="1457325"/>
                  <a:pt x="182245" y="1210945"/>
                  <a:pt x="482600" y="971550"/>
                </a:cubicBezTo>
                <a:close/>
                <a:moveTo>
                  <a:pt x="1353821" y="839470"/>
                </a:moveTo>
                <a:cubicBezTo>
                  <a:pt x="1670050" y="679450"/>
                  <a:pt x="1882775" y="408305"/>
                  <a:pt x="1887855" y="52705"/>
                </a:cubicBezTo>
                <a:cubicBezTo>
                  <a:pt x="1887221" y="38100"/>
                  <a:pt x="1888490" y="15875"/>
                  <a:pt x="1886585" y="635"/>
                </a:cubicBezTo>
                <a:lnTo>
                  <a:pt x="1880871" y="635"/>
                </a:lnTo>
                <a:cubicBezTo>
                  <a:pt x="1880871" y="635"/>
                  <a:pt x="1880871" y="1270"/>
                  <a:pt x="1880871" y="1270"/>
                </a:cubicBezTo>
                <a:cubicBezTo>
                  <a:pt x="1898015" y="332740"/>
                  <a:pt x="1724660" y="602615"/>
                  <a:pt x="1467485" y="767715"/>
                </a:cubicBezTo>
                <a:cubicBezTo>
                  <a:pt x="1337946" y="856615"/>
                  <a:pt x="1172210" y="911225"/>
                  <a:pt x="1020445" y="967740"/>
                </a:cubicBezTo>
                <a:cubicBezTo>
                  <a:pt x="803910" y="1056005"/>
                  <a:pt x="619760" y="1165860"/>
                  <a:pt x="474980" y="1332230"/>
                </a:cubicBezTo>
                <a:cubicBezTo>
                  <a:pt x="329565" y="1499870"/>
                  <a:pt x="271145" y="1687195"/>
                  <a:pt x="248920" y="1869440"/>
                </a:cubicBezTo>
                <a:cubicBezTo>
                  <a:pt x="245745" y="1896745"/>
                  <a:pt x="242570" y="1923415"/>
                  <a:pt x="240665" y="1948180"/>
                </a:cubicBezTo>
                <a:lnTo>
                  <a:pt x="245745" y="1948180"/>
                </a:lnTo>
                <a:cubicBezTo>
                  <a:pt x="260985" y="1810385"/>
                  <a:pt x="280035" y="1636395"/>
                  <a:pt x="391160" y="1455420"/>
                </a:cubicBezTo>
                <a:cubicBezTo>
                  <a:pt x="663575" y="1021080"/>
                  <a:pt x="1175385" y="942975"/>
                  <a:pt x="1353821" y="839470"/>
                </a:cubicBezTo>
                <a:close/>
                <a:moveTo>
                  <a:pt x="847725" y="561340"/>
                </a:moveTo>
                <a:cubicBezTo>
                  <a:pt x="1028065" y="394335"/>
                  <a:pt x="1018540" y="168910"/>
                  <a:pt x="935355" y="0"/>
                </a:cubicBezTo>
                <a:lnTo>
                  <a:pt x="929640" y="0"/>
                </a:lnTo>
                <a:cubicBezTo>
                  <a:pt x="1019810" y="184785"/>
                  <a:pt x="1021080" y="412750"/>
                  <a:pt x="817880" y="580390"/>
                </a:cubicBezTo>
                <a:cubicBezTo>
                  <a:pt x="760730" y="628650"/>
                  <a:pt x="685800" y="666750"/>
                  <a:pt x="632460" y="700405"/>
                </a:cubicBezTo>
                <a:cubicBezTo>
                  <a:pt x="505460" y="777875"/>
                  <a:pt x="403225" y="847090"/>
                  <a:pt x="317500" y="922655"/>
                </a:cubicBezTo>
                <a:cubicBezTo>
                  <a:pt x="161290" y="1059180"/>
                  <a:pt x="53975" y="1224915"/>
                  <a:pt x="635" y="1468120"/>
                </a:cubicBezTo>
                <a:lnTo>
                  <a:pt x="635" y="1495425"/>
                </a:lnTo>
                <a:cubicBezTo>
                  <a:pt x="36195" y="1318895"/>
                  <a:pt x="97790" y="1179830"/>
                  <a:pt x="192405" y="1061085"/>
                </a:cubicBezTo>
                <a:cubicBezTo>
                  <a:pt x="417830" y="784225"/>
                  <a:pt x="725170" y="681355"/>
                  <a:pt x="847725" y="561340"/>
                </a:cubicBezTo>
                <a:close/>
                <a:moveTo>
                  <a:pt x="407035" y="220345"/>
                </a:moveTo>
                <a:cubicBezTo>
                  <a:pt x="454660" y="158115"/>
                  <a:pt x="434340" y="57150"/>
                  <a:pt x="375285" y="0"/>
                </a:cubicBezTo>
                <a:lnTo>
                  <a:pt x="371475" y="0"/>
                </a:lnTo>
                <a:cubicBezTo>
                  <a:pt x="386080" y="14605"/>
                  <a:pt x="399415" y="32385"/>
                  <a:pt x="409575" y="52705"/>
                </a:cubicBezTo>
                <a:cubicBezTo>
                  <a:pt x="467995" y="172085"/>
                  <a:pt x="401955" y="253365"/>
                  <a:pt x="299720" y="292100"/>
                </a:cubicBezTo>
                <a:cubicBezTo>
                  <a:pt x="228600" y="322580"/>
                  <a:pt x="161925" y="342900"/>
                  <a:pt x="105410" y="360680"/>
                </a:cubicBezTo>
                <a:cubicBezTo>
                  <a:pt x="69850" y="373380"/>
                  <a:pt x="27940" y="382270"/>
                  <a:pt x="635" y="395605"/>
                </a:cubicBezTo>
                <a:lnTo>
                  <a:pt x="635" y="398780"/>
                </a:lnTo>
                <a:cubicBezTo>
                  <a:pt x="115570" y="354965"/>
                  <a:pt x="356870" y="301625"/>
                  <a:pt x="407035" y="220345"/>
                </a:cubicBezTo>
                <a:close/>
                <a:moveTo>
                  <a:pt x="1019810" y="442595"/>
                </a:moveTo>
                <a:cubicBezTo>
                  <a:pt x="1108075" y="255270"/>
                  <a:pt x="1031240" y="52070"/>
                  <a:pt x="1005205" y="0"/>
                </a:cubicBezTo>
                <a:lnTo>
                  <a:pt x="1002030" y="0"/>
                </a:lnTo>
                <a:cubicBezTo>
                  <a:pt x="1002665" y="1905"/>
                  <a:pt x="1003935" y="3810"/>
                  <a:pt x="1005205" y="6350"/>
                </a:cubicBezTo>
                <a:cubicBezTo>
                  <a:pt x="1104265" y="233045"/>
                  <a:pt x="1065530" y="450215"/>
                  <a:pt x="896620" y="603250"/>
                </a:cubicBezTo>
                <a:cubicBezTo>
                  <a:pt x="841375" y="655955"/>
                  <a:pt x="762000" y="699135"/>
                  <a:pt x="684530" y="746760"/>
                </a:cubicBezTo>
                <a:cubicBezTo>
                  <a:pt x="299085" y="981710"/>
                  <a:pt x="74295" y="1210310"/>
                  <a:pt x="1270" y="1652270"/>
                </a:cubicBezTo>
                <a:lnTo>
                  <a:pt x="1270" y="1664335"/>
                </a:lnTo>
                <a:cubicBezTo>
                  <a:pt x="38735" y="1448435"/>
                  <a:pt x="106045" y="1283335"/>
                  <a:pt x="211455" y="1143635"/>
                </a:cubicBezTo>
                <a:cubicBezTo>
                  <a:pt x="512445" y="758190"/>
                  <a:pt x="909320" y="711835"/>
                  <a:pt x="1019810" y="442595"/>
                </a:cubicBezTo>
                <a:close/>
                <a:moveTo>
                  <a:pt x="466725" y="258445"/>
                </a:moveTo>
                <a:cubicBezTo>
                  <a:pt x="527050" y="182880"/>
                  <a:pt x="506730" y="67945"/>
                  <a:pt x="443230" y="635"/>
                </a:cubicBezTo>
                <a:lnTo>
                  <a:pt x="440055" y="635"/>
                </a:lnTo>
                <a:cubicBezTo>
                  <a:pt x="454025" y="15875"/>
                  <a:pt x="466725" y="34925"/>
                  <a:pt x="477520" y="57150"/>
                </a:cubicBezTo>
                <a:cubicBezTo>
                  <a:pt x="528320" y="163830"/>
                  <a:pt x="488950" y="246380"/>
                  <a:pt x="422910" y="297180"/>
                </a:cubicBezTo>
                <a:cubicBezTo>
                  <a:pt x="360045" y="342900"/>
                  <a:pt x="262255" y="375920"/>
                  <a:pt x="194945" y="405130"/>
                </a:cubicBezTo>
                <a:cubicBezTo>
                  <a:pt x="116840" y="437515"/>
                  <a:pt x="50800" y="462915"/>
                  <a:pt x="635" y="498475"/>
                </a:cubicBezTo>
                <a:lnTo>
                  <a:pt x="635" y="501650"/>
                </a:lnTo>
                <a:cubicBezTo>
                  <a:pt x="120015" y="415925"/>
                  <a:pt x="402590" y="353060"/>
                  <a:pt x="466725" y="258445"/>
                </a:cubicBezTo>
                <a:close/>
                <a:moveTo>
                  <a:pt x="266065" y="0"/>
                </a:moveTo>
                <a:lnTo>
                  <a:pt x="258445" y="0"/>
                </a:lnTo>
                <a:cubicBezTo>
                  <a:pt x="394335" y="180975"/>
                  <a:pt x="101600" y="205740"/>
                  <a:pt x="635" y="194310"/>
                </a:cubicBezTo>
                <a:lnTo>
                  <a:pt x="635" y="200025"/>
                </a:lnTo>
                <a:cubicBezTo>
                  <a:pt x="18415" y="201930"/>
                  <a:pt x="30480" y="202565"/>
                  <a:pt x="51435" y="202565"/>
                </a:cubicBezTo>
                <a:cubicBezTo>
                  <a:pt x="368935" y="193675"/>
                  <a:pt x="304800" y="46355"/>
                  <a:pt x="266065" y="0"/>
                </a:cubicBezTo>
                <a:close/>
                <a:moveTo>
                  <a:pt x="226060" y="0"/>
                </a:moveTo>
                <a:lnTo>
                  <a:pt x="224790" y="0"/>
                </a:lnTo>
                <a:cubicBezTo>
                  <a:pt x="243205" y="86360"/>
                  <a:pt x="132715" y="92075"/>
                  <a:pt x="64135" y="88265"/>
                </a:cubicBezTo>
                <a:cubicBezTo>
                  <a:pt x="42545" y="86360"/>
                  <a:pt x="20955" y="81915"/>
                  <a:pt x="635" y="76200"/>
                </a:cubicBezTo>
                <a:lnTo>
                  <a:pt x="635" y="79375"/>
                </a:lnTo>
                <a:cubicBezTo>
                  <a:pt x="80645" y="104775"/>
                  <a:pt x="257175" y="99695"/>
                  <a:pt x="226060" y="0"/>
                </a:cubicBezTo>
                <a:close/>
                <a:moveTo>
                  <a:pt x="283210" y="443230"/>
                </a:moveTo>
                <a:cubicBezTo>
                  <a:pt x="358775" y="404495"/>
                  <a:pt x="460375" y="369570"/>
                  <a:pt x="516890" y="306705"/>
                </a:cubicBezTo>
                <a:cubicBezTo>
                  <a:pt x="626745" y="179705"/>
                  <a:pt x="544830" y="41910"/>
                  <a:pt x="511810" y="0"/>
                </a:cubicBezTo>
                <a:lnTo>
                  <a:pt x="508000" y="0"/>
                </a:lnTo>
                <a:cubicBezTo>
                  <a:pt x="509270" y="1270"/>
                  <a:pt x="510540" y="3175"/>
                  <a:pt x="511810" y="5080"/>
                </a:cubicBezTo>
                <a:cubicBezTo>
                  <a:pt x="584835" y="101600"/>
                  <a:pt x="596265" y="231775"/>
                  <a:pt x="495935" y="323215"/>
                </a:cubicBezTo>
                <a:cubicBezTo>
                  <a:pt x="455930" y="360680"/>
                  <a:pt x="397510" y="384810"/>
                  <a:pt x="361315" y="403225"/>
                </a:cubicBezTo>
                <a:cubicBezTo>
                  <a:pt x="234950" y="467360"/>
                  <a:pt x="86995" y="519430"/>
                  <a:pt x="0" y="610870"/>
                </a:cubicBezTo>
                <a:lnTo>
                  <a:pt x="0" y="614045"/>
                </a:lnTo>
                <a:cubicBezTo>
                  <a:pt x="60960" y="548005"/>
                  <a:pt x="159385" y="502285"/>
                  <a:pt x="283210" y="443230"/>
                </a:cubicBezTo>
                <a:close/>
                <a:moveTo>
                  <a:pt x="5715" y="304165"/>
                </a:moveTo>
                <a:cubicBezTo>
                  <a:pt x="74930" y="295275"/>
                  <a:pt x="172720" y="281305"/>
                  <a:pt x="273685" y="239395"/>
                </a:cubicBezTo>
                <a:cubicBezTo>
                  <a:pt x="400685" y="186690"/>
                  <a:pt x="379095" y="69850"/>
                  <a:pt x="309245" y="635"/>
                </a:cubicBezTo>
                <a:cubicBezTo>
                  <a:pt x="309245" y="635"/>
                  <a:pt x="308610" y="635"/>
                  <a:pt x="308610" y="0"/>
                </a:cubicBezTo>
                <a:lnTo>
                  <a:pt x="304800" y="0"/>
                </a:lnTo>
                <a:cubicBezTo>
                  <a:pt x="355600" y="46355"/>
                  <a:pt x="382905" y="127000"/>
                  <a:pt x="343535" y="182880"/>
                </a:cubicBezTo>
                <a:cubicBezTo>
                  <a:pt x="287655" y="264795"/>
                  <a:pt x="70485" y="290830"/>
                  <a:pt x="635" y="301625"/>
                </a:cubicBezTo>
                <a:lnTo>
                  <a:pt x="635" y="304165"/>
                </a:lnTo>
                <a:cubicBezTo>
                  <a:pt x="3175" y="304165"/>
                  <a:pt x="5080" y="303530"/>
                  <a:pt x="5715" y="304165"/>
                </a:cubicBezTo>
                <a:close/>
                <a:moveTo>
                  <a:pt x="808355" y="501650"/>
                </a:moveTo>
                <a:cubicBezTo>
                  <a:pt x="921385" y="385445"/>
                  <a:pt x="951230" y="225425"/>
                  <a:pt x="890270" y="60325"/>
                </a:cubicBezTo>
                <a:cubicBezTo>
                  <a:pt x="889000" y="52705"/>
                  <a:pt x="873125" y="19050"/>
                  <a:pt x="862965" y="635"/>
                </a:cubicBezTo>
                <a:lnTo>
                  <a:pt x="860425" y="635"/>
                </a:lnTo>
                <a:cubicBezTo>
                  <a:pt x="949960" y="170180"/>
                  <a:pt x="946150" y="379730"/>
                  <a:pt x="779780" y="526415"/>
                </a:cubicBezTo>
                <a:cubicBezTo>
                  <a:pt x="715010" y="586105"/>
                  <a:pt x="618490" y="631190"/>
                  <a:pt x="539115" y="681355"/>
                </a:cubicBezTo>
                <a:cubicBezTo>
                  <a:pt x="278130" y="838835"/>
                  <a:pt x="71755" y="1010285"/>
                  <a:pt x="635" y="1310640"/>
                </a:cubicBezTo>
                <a:lnTo>
                  <a:pt x="635" y="1320165"/>
                </a:lnTo>
                <a:cubicBezTo>
                  <a:pt x="34290" y="1183640"/>
                  <a:pt x="90170" y="1073150"/>
                  <a:pt x="171450" y="975995"/>
                </a:cubicBezTo>
                <a:cubicBezTo>
                  <a:pt x="400050" y="713105"/>
                  <a:pt x="690880" y="630555"/>
                  <a:pt x="808355" y="501650"/>
                </a:cubicBezTo>
                <a:close/>
                <a:moveTo>
                  <a:pt x="1220471" y="1072515"/>
                </a:moveTo>
                <a:cubicBezTo>
                  <a:pt x="1384935" y="1027430"/>
                  <a:pt x="1541780" y="982345"/>
                  <a:pt x="1675765" y="916305"/>
                </a:cubicBezTo>
                <a:cubicBezTo>
                  <a:pt x="2052321" y="741045"/>
                  <a:pt x="2342515" y="417830"/>
                  <a:pt x="2381250" y="0"/>
                </a:cubicBezTo>
                <a:lnTo>
                  <a:pt x="2375535" y="0"/>
                </a:lnTo>
                <a:cubicBezTo>
                  <a:pt x="2373630" y="14605"/>
                  <a:pt x="2373630" y="35560"/>
                  <a:pt x="2371725" y="40005"/>
                </a:cubicBezTo>
                <a:cubicBezTo>
                  <a:pt x="2313305" y="455295"/>
                  <a:pt x="2019300" y="749300"/>
                  <a:pt x="1673225" y="911225"/>
                </a:cubicBezTo>
                <a:cubicBezTo>
                  <a:pt x="1526540" y="985520"/>
                  <a:pt x="1343025" y="1029335"/>
                  <a:pt x="1166496" y="1083945"/>
                </a:cubicBezTo>
                <a:cubicBezTo>
                  <a:pt x="810260" y="1200150"/>
                  <a:pt x="405765" y="1449070"/>
                  <a:pt x="375920" y="1893570"/>
                </a:cubicBezTo>
                <a:cubicBezTo>
                  <a:pt x="375285" y="1914525"/>
                  <a:pt x="374650" y="1933575"/>
                  <a:pt x="375920" y="1947545"/>
                </a:cubicBezTo>
                <a:lnTo>
                  <a:pt x="381000" y="1947545"/>
                </a:lnTo>
                <a:cubicBezTo>
                  <a:pt x="381000" y="1946275"/>
                  <a:pt x="381000" y="1945640"/>
                  <a:pt x="381000" y="1945005"/>
                </a:cubicBezTo>
                <a:cubicBezTo>
                  <a:pt x="378460" y="1879600"/>
                  <a:pt x="385445" y="1746885"/>
                  <a:pt x="468630" y="1596390"/>
                </a:cubicBezTo>
                <a:cubicBezTo>
                  <a:pt x="621665" y="1321435"/>
                  <a:pt x="916305" y="1166495"/>
                  <a:pt x="1220471" y="1072515"/>
                </a:cubicBezTo>
                <a:close/>
                <a:moveTo>
                  <a:pt x="753110" y="459105"/>
                </a:moveTo>
                <a:cubicBezTo>
                  <a:pt x="854710" y="351155"/>
                  <a:pt x="876300" y="207010"/>
                  <a:pt x="822325" y="63500"/>
                </a:cubicBezTo>
                <a:cubicBezTo>
                  <a:pt x="822325" y="59055"/>
                  <a:pt x="803910" y="20955"/>
                  <a:pt x="792480" y="635"/>
                </a:cubicBezTo>
                <a:lnTo>
                  <a:pt x="789305" y="635"/>
                </a:lnTo>
                <a:cubicBezTo>
                  <a:pt x="875030" y="151130"/>
                  <a:pt x="877570" y="345440"/>
                  <a:pt x="728345" y="480695"/>
                </a:cubicBezTo>
                <a:cubicBezTo>
                  <a:pt x="671830" y="535305"/>
                  <a:pt x="578485" y="579755"/>
                  <a:pt x="503555" y="624840"/>
                </a:cubicBezTo>
                <a:cubicBezTo>
                  <a:pt x="273685" y="760095"/>
                  <a:pt x="73025" y="901700"/>
                  <a:pt x="0" y="1153160"/>
                </a:cubicBezTo>
                <a:lnTo>
                  <a:pt x="0" y="1160145"/>
                </a:lnTo>
                <a:cubicBezTo>
                  <a:pt x="31750" y="1056005"/>
                  <a:pt x="81280" y="969010"/>
                  <a:pt x="151130" y="891540"/>
                </a:cubicBezTo>
                <a:cubicBezTo>
                  <a:pt x="361315" y="664210"/>
                  <a:pt x="648970" y="579120"/>
                  <a:pt x="753110" y="459105"/>
                </a:cubicBezTo>
                <a:close/>
                <a:moveTo>
                  <a:pt x="375285" y="473710"/>
                </a:moveTo>
                <a:cubicBezTo>
                  <a:pt x="427990" y="445135"/>
                  <a:pt x="498475" y="416560"/>
                  <a:pt x="551180" y="371475"/>
                </a:cubicBezTo>
                <a:cubicBezTo>
                  <a:pt x="710565" y="232410"/>
                  <a:pt x="622300" y="50800"/>
                  <a:pt x="583565" y="635"/>
                </a:cubicBezTo>
                <a:lnTo>
                  <a:pt x="575945" y="635"/>
                </a:lnTo>
                <a:cubicBezTo>
                  <a:pt x="667385" y="123190"/>
                  <a:pt x="661670" y="290195"/>
                  <a:pt x="522605" y="386715"/>
                </a:cubicBezTo>
                <a:cubicBezTo>
                  <a:pt x="345440" y="495300"/>
                  <a:pt x="124460" y="572770"/>
                  <a:pt x="21590" y="701040"/>
                </a:cubicBezTo>
                <a:cubicBezTo>
                  <a:pt x="16510" y="708025"/>
                  <a:pt x="7620" y="718185"/>
                  <a:pt x="635" y="728345"/>
                </a:cubicBezTo>
                <a:lnTo>
                  <a:pt x="635" y="739140"/>
                </a:lnTo>
                <a:cubicBezTo>
                  <a:pt x="71755" y="629285"/>
                  <a:pt x="204470" y="561340"/>
                  <a:pt x="375285" y="473710"/>
                </a:cubicBezTo>
                <a:close/>
                <a:moveTo>
                  <a:pt x="636905" y="381635"/>
                </a:moveTo>
                <a:cubicBezTo>
                  <a:pt x="725805" y="285750"/>
                  <a:pt x="728345" y="156845"/>
                  <a:pt x="680720" y="51435"/>
                </a:cubicBezTo>
                <a:cubicBezTo>
                  <a:pt x="675640" y="41275"/>
                  <a:pt x="664845" y="17145"/>
                  <a:pt x="652145" y="0"/>
                </a:cubicBezTo>
                <a:lnTo>
                  <a:pt x="648335" y="0"/>
                </a:lnTo>
                <a:cubicBezTo>
                  <a:pt x="735330" y="128270"/>
                  <a:pt x="734695" y="299720"/>
                  <a:pt x="603885" y="409575"/>
                </a:cubicBezTo>
                <a:cubicBezTo>
                  <a:pt x="536575" y="465455"/>
                  <a:pt x="459740" y="495300"/>
                  <a:pt x="379095" y="542290"/>
                </a:cubicBezTo>
                <a:cubicBezTo>
                  <a:pt x="232410" y="622300"/>
                  <a:pt x="66040" y="721995"/>
                  <a:pt x="635" y="862965"/>
                </a:cubicBezTo>
                <a:lnTo>
                  <a:pt x="635" y="868680"/>
                </a:lnTo>
                <a:cubicBezTo>
                  <a:pt x="24130" y="821055"/>
                  <a:pt x="55245" y="778510"/>
                  <a:pt x="95250" y="738505"/>
                </a:cubicBezTo>
                <a:cubicBezTo>
                  <a:pt x="262255" y="573405"/>
                  <a:pt x="559435" y="478790"/>
                  <a:pt x="636905" y="381635"/>
                </a:cubicBezTo>
                <a:close/>
                <a:moveTo>
                  <a:pt x="690245" y="426085"/>
                </a:moveTo>
                <a:cubicBezTo>
                  <a:pt x="779145" y="335280"/>
                  <a:pt x="803910" y="208280"/>
                  <a:pt x="760095" y="80645"/>
                </a:cubicBezTo>
                <a:cubicBezTo>
                  <a:pt x="750570" y="53340"/>
                  <a:pt x="737235" y="24765"/>
                  <a:pt x="721995" y="635"/>
                </a:cubicBezTo>
                <a:lnTo>
                  <a:pt x="718185" y="635"/>
                </a:lnTo>
                <a:cubicBezTo>
                  <a:pt x="817245" y="160655"/>
                  <a:pt x="791210" y="343535"/>
                  <a:pt x="655955" y="454025"/>
                </a:cubicBezTo>
                <a:cubicBezTo>
                  <a:pt x="592455" y="507365"/>
                  <a:pt x="492125" y="552450"/>
                  <a:pt x="414020" y="600075"/>
                </a:cubicBezTo>
                <a:cubicBezTo>
                  <a:pt x="243840" y="698500"/>
                  <a:pt x="67310" y="817880"/>
                  <a:pt x="0" y="1003935"/>
                </a:cubicBezTo>
                <a:lnTo>
                  <a:pt x="0" y="1010285"/>
                </a:lnTo>
                <a:cubicBezTo>
                  <a:pt x="28575" y="935355"/>
                  <a:pt x="70485" y="869950"/>
                  <a:pt x="127635" y="810895"/>
                </a:cubicBezTo>
                <a:cubicBezTo>
                  <a:pt x="318770" y="617220"/>
                  <a:pt x="596265" y="530860"/>
                  <a:pt x="690245" y="426085"/>
                </a:cubicBezTo>
                <a:close/>
                <a:moveTo>
                  <a:pt x="1072515" y="685165"/>
                </a:moveTo>
                <a:cubicBezTo>
                  <a:pt x="1295400" y="511175"/>
                  <a:pt x="1360805" y="260350"/>
                  <a:pt x="1281430" y="0"/>
                </a:cubicBezTo>
                <a:lnTo>
                  <a:pt x="1278890" y="0"/>
                </a:lnTo>
                <a:cubicBezTo>
                  <a:pt x="1283335" y="14605"/>
                  <a:pt x="1287780" y="30480"/>
                  <a:pt x="1292225" y="48895"/>
                </a:cubicBezTo>
                <a:cubicBezTo>
                  <a:pt x="1360171" y="342265"/>
                  <a:pt x="1240790" y="568960"/>
                  <a:pt x="1026795" y="715010"/>
                </a:cubicBezTo>
                <a:cubicBezTo>
                  <a:pt x="996950" y="735330"/>
                  <a:pt x="965200" y="755015"/>
                  <a:pt x="930910" y="773430"/>
                </a:cubicBezTo>
                <a:cubicBezTo>
                  <a:pt x="633095" y="923290"/>
                  <a:pt x="427355" y="1076325"/>
                  <a:pt x="296545" y="1253490"/>
                </a:cubicBezTo>
                <a:cubicBezTo>
                  <a:pt x="169545" y="1423670"/>
                  <a:pt x="81915" y="1652270"/>
                  <a:pt x="58420" y="1947545"/>
                </a:cubicBezTo>
                <a:lnTo>
                  <a:pt x="58420" y="1947545"/>
                </a:lnTo>
                <a:cubicBezTo>
                  <a:pt x="89535" y="1664335"/>
                  <a:pt x="157480" y="1457960"/>
                  <a:pt x="274320" y="1288415"/>
                </a:cubicBezTo>
                <a:cubicBezTo>
                  <a:pt x="538480" y="915670"/>
                  <a:pt x="917575" y="815975"/>
                  <a:pt x="1072515" y="685165"/>
                </a:cubicBezTo>
                <a:close/>
                <a:moveTo>
                  <a:pt x="1261746" y="1100455"/>
                </a:moveTo>
                <a:cubicBezTo>
                  <a:pt x="1405890" y="1049655"/>
                  <a:pt x="1545590" y="1003935"/>
                  <a:pt x="1668146" y="941070"/>
                </a:cubicBezTo>
                <a:cubicBezTo>
                  <a:pt x="2029460" y="764540"/>
                  <a:pt x="2357121" y="463550"/>
                  <a:pt x="2454275" y="30480"/>
                </a:cubicBezTo>
                <a:cubicBezTo>
                  <a:pt x="2457450" y="17780"/>
                  <a:pt x="2459355" y="7620"/>
                  <a:pt x="2460625" y="0"/>
                </a:cubicBezTo>
                <a:lnTo>
                  <a:pt x="2457450" y="0"/>
                </a:lnTo>
                <a:cubicBezTo>
                  <a:pt x="2456180" y="6350"/>
                  <a:pt x="2454275" y="14605"/>
                  <a:pt x="2452371" y="24765"/>
                </a:cubicBezTo>
                <a:cubicBezTo>
                  <a:pt x="2357121" y="457835"/>
                  <a:pt x="2030730" y="758825"/>
                  <a:pt x="1672590" y="935355"/>
                </a:cubicBezTo>
                <a:cubicBezTo>
                  <a:pt x="1526540" y="1012190"/>
                  <a:pt x="1343025" y="1062355"/>
                  <a:pt x="1177290" y="1130300"/>
                </a:cubicBezTo>
                <a:cubicBezTo>
                  <a:pt x="861695" y="1260475"/>
                  <a:pt x="494665" y="1511300"/>
                  <a:pt x="490855" y="1904365"/>
                </a:cubicBezTo>
                <a:cubicBezTo>
                  <a:pt x="490855" y="1917700"/>
                  <a:pt x="491490" y="1936115"/>
                  <a:pt x="492760" y="1946910"/>
                </a:cubicBezTo>
                <a:lnTo>
                  <a:pt x="495300" y="1946910"/>
                </a:lnTo>
                <a:cubicBezTo>
                  <a:pt x="488315" y="1867535"/>
                  <a:pt x="495935" y="1724025"/>
                  <a:pt x="598805" y="1564005"/>
                </a:cubicBezTo>
                <a:cubicBezTo>
                  <a:pt x="752475" y="1337310"/>
                  <a:pt x="993775" y="1203325"/>
                  <a:pt x="1261746" y="1100455"/>
                </a:cubicBezTo>
                <a:close/>
                <a:moveTo>
                  <a:pt x="3233421" y="1169035"/>
                </a:moveTo>
                <a:cubicBezTo>
                  <a:pt x="3033396" y="1410335"/>
                  <a:pt x="2895600" y="1665605"/>
                  <a:pt x="2762885" y="1939925"/>
                </a:cubicBezTo>
                <a:cubicBezTo>
                  <a:pt x="2761615" y="1943100"/>
                  <a:pt x="2760346" y="1945640"/>
                  <a:pt x="2759075" y="1948180"/>
                </a:cubicBezTo>
                <a:lnTo>
                  <a:pt x="2764790" y="1948180"/>
                </a:lnTo>
                <a:cubicBezTo>
                  <a:pt x="2765425" y="1946910"/>
                  <a:pt x="2766060" y="1945005"/>
                  <a:pt x="2766696" y="1943735"/>
                </a:cubicBezTo>
                <a:cubicBezTo>
                  <a:pt x="2859405" y="1745615"/>
                  <a:pt x="2999105" y="1496695"/>
                  <a:pt x="3093085" y="1363345"/>
                </a:cubicBezTo>
                <a:cubicBezTo>
                  <a:pt x="3221990" y="1179830"/>
                  <a:pt x="3346450" y="1032510"/>
                  <a:pt x="3463290" y="963930"/>
                </a:cubicBezTo>
                <a:lnTo>
                  <a:pt x="3463290" y="956945"/>
                </a:lnTo>
                <a:cubicBezTo>
                  <a:pt x="3441700" y="969010"/>
                  <a:pt x="3416300" y="988060"/>
                  <a:pt x="3392805" y="1006475"/>
                </a:cubicBezTo>
                <a:cubicBezTo>
                  <a:pt x="3333115" y="1055370"/>
                  <a:pt x="3291840" y="1099185"/>
                  <a:pt x="3233421" y="1169035"/>
                </a:cubicBezTo>
                <a:close/>
                <a:moveTo>
                  <a:pt x="3232785" y="1331595"/>
                </a:moveTo>
                <a:cubicBezTo>
                  <a:pt x="3065780" y="1509395"/>
                  <a:pt x="2956560" y="1699260"/>
                  <a:pt x="2855596" y="1948180"/>
                </a:cubicBezTo>
                <a:lnTo>
                  <a:pt x="2858135" y="1948180"/>
                </a:lnTo>
                <a:cubicBezTo>
                  <a:pt x="2929255" y="1765935"/>
                  <a:pt x="3058160" y="1532890"/>
                  <a:pt x="3148330" y="1432560"/>
                </a:cubicBezTo>
                <a:cubicBezTo>
                  <a:pt x="3253740" y="1311275"/>
                  <a:pt x="3355975" y="1188085"/>
                  <a:pt x="3462655" y="1108710"/>
                </a:cubicBezTo>
                <a:lnTo>
                  <a:pt x="3462655" y="1106805"/>
                </a:lnTo>
                <a:cubicBezTo>
                  <a:pt x="3380105" y="1161415"/>
                  <a:pt x="3317240" y="1238885"/>
                  <a:pt x="3232785" y="1331595"/>
                </a:cubicBezTo>
                <a:close/>
                <a:moveTo>
                  <a:pt x="3216910" y="1617345"/>
                </a:moveTo>
                <a:cubicBezTo>
                  <a:pt x="3136265" y="1691640"/>
                  <a:pt x="3060700" y="1838325"/>
                  <a:pt x="3065146" y="1939925"/>
                </a:cubicBezTo>
                <a:cubicBezTo>
                  <a:pt x="3065780" y="1941830"/>
                  <a:pt x="3065146" y="1945005"/>
                  <a:pt x="3065146" y="1948180"/>
                </a:cubicBezTo>
                <a:lnTo>
                  <a:pt x="3068955" y="1948180"/>
                </a:lnTo>
                <a:cubicBezTo>
                  <a:pt x="3068321" y="1941195"/>
                  <a:pt x="3066415" y="1932305"/>
                  <a:pt x="3067685" y="1925320"/>
                </a:cubicBezTo>
                <a:cubicBezTo>
                  <a:pt x="3068955" y="1879600"/>
                  <a:pt x="3084196" y="1825625"/>
                  <a:pt x="3110865" y="1769110"/>
                </a:cubicBezTo>
                <a:cubicBezTo>
                  <a:pt x="3162935" y="1659890"/>
                  <a:pt x="3228975" y="1599565"/>
                  <a:pt x="3328035" y="1538605"/>
                </a:cubicBezTo>
                <a:cubicBezTo>
                  <a:pt x="3382646" y="1497965"/>
                  <a:pt x="3422015" y="1465580"/>
                  <a:pt x="3462655" y="1428115"/>
                </a:cubicBezTo>
                <a:lnTo>
                  <a:pt x="3462655" y="1424305"/>
                </a:lnTo>
                <a:cubicBezTo>
                  <a:pt x="3458210" y="1428115"/>
                  <a:pt x="3454400" y="1431925"/>
                  <a:pt x="3450590" y="1435100"/>
                </a:cubicBezTo>
                <a:cubicBezTo>
                  <a:pt x="3343910" y="1536065"/>
                  <a:pt x="3260090" y="1574165"/>
                  <a:pt x="3216910" y="1617345"/>
                </a:cubicBezTo>
                <a:close/>
                <a:moveTo>
                  <a:pt x="3391535" y="1827530"/>
                </a:moveTo>
                <a:cubicBezTo>
                  <a:pt x="3367405" y="1853565"/>
                  <a:pt x="3348990" y="1916430"/>
                  <a:pt x="3357246" y="1948180"/>
                </a:cubicBezTo>
                <a:lnTo>
                  <a:pt x="3359785" y="1948180"/>
                </a:lnTo>
                <a:cubicBezTo>
                  <a:pt x="3356610" y="1911985"/>
                  <a:pt x="3364230" y="1875790"/>
                  <a:pt x="3382010" y="1845945"/>
                </a:cubicBezTo>
                <a:cubicBezTo>
                  <a:pt x="3405505" y="1807845"/>
                  <a:pt x="3430905" y="1797050"/>
                  <a:pt x="3463290" y="1789430"/>
                </a:cubicBezTo>
                <a:lnTo>
                  <a:pt x="3463290" y="1785620"/>
                </a:lnTo>
                <a:cubicBezTo>
                  <a:pt x="3435350" y="1790065"/>
                  <a:pt x="3409315" y="1807210"/>
                  <a:pt x="3391535" y="1827530"/>
                </a:cubicBezTo>
                <a:close/>
                <a:moveTo>
                  <a:pt x="3284855" y="1677670"/>
                </a:moveTo>
                <a:cubicBezTo>
                  <a:pt x="3206750" y="1738630"/>
                  <a:pt x="3156585" y="1859915"/>
                  <a:pt x="3166110" y="1948180"/>
                </a:cubicBezTo>
                <a:lnTo>
                  <a:pt x="3168650" y="1948180"/>
                </a:lnTo>
                <a:cubicBezTo>
                  <a:pt x="3163571" y="1898015"/>
                  <a:pt x="3176905" y="1837055"/>
                  <a:pt x="3204846" y="1782445"/>
                </a:cubicBezTo>
                <a:cubicBezTo>
                  <a:pt x="3278505" y="1638300"/>
                  <a:pt x="3375025" y="1647190"/>
                  <a:pt x="3463290" y="1586230"/>
                </a:cubicBezTo>
                <a:lnTo>
                  <a:pt x="3463290" y="1582420"/>
                </a:lnTo>
                <a:cubicBezTo>
                  <a:pt x="3463290" y="1582420"/>
                  <a:pt x="3463290" y="1582420"/>
                  <a:pt x="3463290" y="1582420"/>
                </a:cubicBezTo>
                <a:cubicBezTo>
                  <a:pt x="3405505" y="1623695"/>
                  <a:pt x="3324860" y="1642745"/>
                  <a:pt x="3284855" y="1677670"/>
                </a:cubicBezTo>
                <a:close/>
                <a:moveTo>
                  <a:pt x="3277235" y="1837055"/>
                </a:moveTo>
                <a:cubicBezTo>
                  <a:pt x="3263900" y="1871345"/>
                  <a:pt x="3258185" y="1908810"/>
                  <a:pt x="3261360" y="1945005"/>
                </a:cubicBezTo>
                <a:cubicBezTo>
                  <a:pt x="3261360" y="1945640"/>
                  <a:pt x="3261360" y="1946910"/>
                  <a:pt x="3261996" y="1948180"/>
                </a:cubicBezTo>
                <a:lnTo>
                  <a:pt x="3267075" y="1948180"/>
                </a:lnTo>
                <a:cubicBezTo>
                  <a:pt x="3267075" y="1947545"/>
                  <a:pt x="3267075" y="1947545"/>
                  <a:pt x="3267075" y="1946910"/>
                </a:cubicBezTo>
                <a:cubicBezTo>
                  <a:pt x="3258821" y="1864995"/>
                  <a:pt x="3299460" y="1768475"/>
                  <a:pt x="3375660" y="1731010"/>
                </a:cubicBezTo>
                <a:cubicBezTo>
                  <a:pt x="3399790" y="1718310"/>
                  <a:pt x="3434715" y="1715135"/>
                  <a:pt x="3463290" y="1708785"/>
                </a:cubicBezTo>
                <a:lnTo>
                  <a:pt x="3463290" y="1703070"/>
                </a:lnTo>
                <a:cubicBezTo>
                  <a:pt x="3440430" y="1708150"/>
                  <a:pt x="3415030" y="1711325"/>
                  <a:pt x="3393440" y="1717675"/>
                </a:cubicBezTo>
                <a:cubicBezTo>
                  <a:pt x="3341371" y="1734185"/>
                  <a:pt x="3296921" y="1783715"/>
                  <a:pt x="3277235" y="1837055"/>
                </a:cubicBezTo>
                <a:close/>
                <a:moveTo>
                  <a:pt x="2953385" y="1438910"/>
                </a:moveTo>
                <a:cubicBezTo>
                  <a:pt x="2814321" y="1683385"/>
                  <a:pt x="2722246" y="1843405"/>
                  <a:pt x="2665096" y="1948180"/>
                </a:cubicBezTo>
                <a:lnTo>
                  <a:pt x="2665730" y="1948180"/>
                </a:lnTo>
                <a:cubicBezTo>
                  <a:pt x="2766696" y="1779905"/>
                  <a:pt x="2907030" y="1519555"/>
                  <a:pt x="3039746" y="1292860"/>
                </a:cubicBezTo>
                <a:cubicBezTo>
                  <a:pt x="3157221" y="1090930"/>
                  <a:pt x="3305175" y="905510"/>
                  <a:pt x="3462655" y="820420"/>
                </a:cubicBezTo>
                <a:lnTo>
                  <a:pt x="3462655" y="817245"/>
                </a:lnTo>
                <a:cubicBezTo>
                  <a:pt x="3453130" y="822325"/>
                  <a:pt x="3442335" y="829310"/>
                  <a:pt x="3433446" y="833755"/>
                </a:cubicBezTo>
                <a:cubicBezTo>
                  <a:pt x="3241040" y="955675"/>
                  <a:pt x="3099435" y="1175385"/>
                  <a:pt x="2953385" y="1438910"/>
                </a:cubicBezTo>
                <a:close/>
                <a:moveTo>
                  <a:pt x="2828290" y="846455"/>
                </a:moveTo>
                <a:cubicBezTo>
                  <a:pt x="2789555" y="960755"/>
                  <a:pt x="2766060" y="1068705"/>
                  <a:pt x="2713355" y="1180465"/>
                </a:cubicBezTo>
                <a:cubicBezTo>
                  <a:pt x="2584450" y="1471930"/>
                  <a:pt x="2338071" y="1789430"/>
                  <a:pt x="2098040" y="1948180"/>
                </a:cubicBezTo>
                <a:lnTo>
                  <a:pt x="2104390" y="1948180"/>
                </a:lnTo>
                <a:cubicBezTo>
                  <a:pt x="2118996" y="1939290"/>
                  <a:pt x="2133600" y="1925955"/>
                  <a:pt x="2149475" y="1915795"/>
                </a:cubicBezTo>
                <a:cubicBezTo>
                  <a:pt x="2368550" y="1748155"/>
                  <a:pt x="2565400" y="1492250"/>
                  <a:pt x="2693671" y="1228725"/>
                </a:cubicBezTo>
                <a:cubicBezTo>
                  <a:pt x="2781300" y="1054735"/>
                  <a:pt x="2800350" y="908685"/>
                  <a:pt x="2856865" y="780415"/>
                </a:cubicBezTo>
                <a:cubicBezTo>
                  <a:pt x="2975610" y="497205"/>
                  <a:pt x="3220085" y="230505"/>
                  <a:pt x="3462655" y="125730"/>
                </a:cubicBezTo>
                <a:lnTo>
                  <a:pt x="3462655" y="124460"/>
                </a:lnTo>
                <a:cubicBezTo>
                  <a:pt x="3194685" y="229235"/>
                  <a:pt x="2924810" y="564515"/>
                  <a:pt x="2828290" y="846455"/>
                </a:cubicBezTo>
                <a:close/>
                <a:moveTo>
                  <a:pt x="2940685" y="968375"/>
                </a:moveTo>
                <a:cubicBezTo>
                  <a:pt x="2904490" y="1043940"/>
                  <a:pt x="2884171" y="1115060"/>
                  <a:pt x="2855596" y="1181100"/>
                </a:cubicBezTo>
                <a:cubicBezTo>
                  <a:pt x="2752725" y="1428115"/>
                  <a:pt x="2547621" y="1745615"/>
                  <a:pt x="2354580" y="1946275"/>
                </a:cubicBezTo>
                <a:cubicBezTo>
                  <a:pt x="2353946" y="1946910"/>
                  <a:pt x="2353310" y="1947545"/>
                  <a:pt x="2352675" y="1948180"/>
                </a:cubicBezTo>
                <a:lnTo>
                  <a:pt x="2354580" y="1948180"/>
                </a:lnTo>
                <a:cubicBezTo>
                  <a:pt x="2411096" y="1895475"/>
                  <a:pt x="2468246" y="1821815"/>
                  <a:pt x="2530475" y="1741170"/>
                </a:cubicBezTo>
                <a:cubicBezTo>
                  <a:pt x="2860040" y="1287780"/>
                  <a:pt x="2863850" y="1127760"/>
                  <a:pt x="2952750" y="949325"/>
                </a:cubicBezTo>
                <a:cubicBezTo>
                  <a:pt x="3054985" y="734695"/>
                  <a:pt x="3258821" y="491490"/>
                  <a:pt x="3463290" y="404495"/>
                </a:cubicBezTo>
                <a:lnTo>
                  <a:pt x="3463290" y="401320"/>
                </a:lnTo>
                <a:cubicBezTo>
                  <a:pt x="3246121" y="494665"/>
                  <a:pt x="3044190" y="744220"/>
                  <a:pt x="2940685" y="968375"/>
                </a:cubicBezTo>
                <a:close/>
                <a:moveTo>
                  <a:pt x="2931796" y="800100"/>
                </a:moveTo>
                <a:cubicBezTo>
                  <a:pt x="2886710" y="881380"/>
                  <a:pt x="2845435" y="1006475"/>
                  <a:pt x="2824480" y="1073150"/>
                </a:cubicBezTo>
                <a:cubicBezTo>
                  <a:pt x="2800985" y="1139825"/>
                  <a:pt x="2772410" y="1207135"/>
                  <a:pt x="2738121" y="1276350"/>
                </a:cubicBezTo>
                <a:cubicBezTo>
                  <a:pt x="2648585" y="1453515"/>
                  <a:pt x="2555875" y="1593215"/>
                  <a:pt x="2427605" y="1746250"/>
                </a:cubicBezTo>
                <a:cubicBezTo>
                  <a:pt x="2358390" y="1828165"/>
                  <a:pt x="2289810" y="1896745"/>
                  <a:pt x="2228850" y="1947545"/>
                </a:cubicBezTo>
                <a:lnTo>
                  <a:pt x="2237740" y="1947545"/>
                </a:lnTo>
                <a:cubicBezTo>
                  <a:pt x="2239010" y="1946275"/>
                  <a:pt x="2240280" y="1945005"/>
                  <a:pt x="2242185" y="1943735"/>
                </a:cubicBezTo>
                <a:cubicBezTo>
                  <a:pt x="2452371" y="1760220"/>
                  <a:pt x="2644775" y="1490980"/>
                  <a:pt x="2770505" y="1220470"/>
                </a:cubicBezTo>
                <a:cubicBezTo>
                  <a:pt x="2823846" y="1114425"/>
                  <a:pt x="2855596" y="966470"/>
                  <a:pt x="2919730" y="836295"/>
                </a:cubicBezTo>
                <a:cubicBezTo>
                  <a:pt x="3041650" y="581660"/>
                  <a:pt x="3267075" y="346710"/>
                  <a:pt x="3463290" y="267335"/>
                </a:cubicBezTo>
                <a:lnTo>
                  <a:pt x="3463290" y="261620"/>
                </a:lnTo>
                <a:cubicBezTo>
                  <a:pt x="3247390" y="348615"/>
                  <a:pt x="3039110" y="591185"/>
                  <a:pt x="2931796" y="800100"/>
                </a:cubicBezTo>
                <a:close/>
                <a:moveTo>
                  <a:pt x="3079750" y="1060450"/>
                </a:moveTo>
                <a:cubicBezTo>
                  <a:pt x="3014346" y="1162050"/>
                  <a:pt x="2974975" y="1257300"/>
                  <a:pt x="2929255" y="1341755"/>
                </a:cubicBezTo>
                <a:cubicBezTo>
                  <a:pt x="2837180" y="1518920"/>
                  <a:pt x="2684146" y="1772285"/>
                  <a:pt x="2568575" y="1948180"/>
                </a:cubicBezTo>
                <a:lnTo>
                  <a:pt x="2571750" y="1948180"/>
                </a:lnTo>
                <a:cubicBezTo>
                  <a:pt x="2600960" y="1904365"/>
                  <a:pt x="2631440" y="1856740"/>
                  <a:pt x="2665096" y="1804035"/>
                </a:cubicBezTo>
                <a:cubicBezTo>
                  <a:pt x="2826385" y="1550035"/>
                  <a:pt x="2929890" y="1349375"/>
                  <a:pt x="3037840" y="1136650"/>
                </a:cubicBezTo>
                <a:cubicBezTo>
                  <a:pt x="3132455" y="966470"/>
                  <a:pt x="3296921" y="760730"/>
                  <a:pt x="3463925" y="681355"/>
                </a:cubicBezTo>
                <a:lnTo>
                  <a:pt x="3463925" y="678180"/>
                </a:lnTo>
                <a:cubicBezTo>
                  <a:pt x="3321050" y="742950"/>
                  <a:pt x="3167380" y="920115"/>
                  <a:pt x="3079750" y="1060450"/>
                </a:cubicBezTo>
                <a:close/>
                <a:moveTo>
                  <a:pt x="2969260" y="1089025"/>
                </a:moveTo>
                <a:cubicBezTo>
                  <a:pt x="2854325" y="1372235"/>
                  <a:pt x="2668271" y="1689735"/>
                  <a:pt x="2463800" y="1948180"/>
                </a:cubicBezTo>
                <a:lnTo>
                  <a:pt x="2467610" y="1948180"/>
                </a:lnTo>
                <a:cubicBezTo>
                  <a:pt x="2507615" y="1898015"/>
                  <a:pt x="2551430" y="1838960"/>
                  <a:pt x="2597150" y="1772285"/>
                </a:cubicBezTo>
                <a:cubicBezTo>
                  <a:pt x="2827021" y="1434465"/>
                  <a:pt x="2874010" y="1306195"/>
                  <a:pt x="2993390" y="1047115"/>
                </a:cubicBezTo>
                <a:cubicBezTo>
                  <a:pt x="3103880" y="831850"/>
                  <a:pt x="3278505" y="632460"/>
                  <a:pt x="3463290" y="541020"/>
                </a:cubicBezTo>
                <a:lnTo>
                  <a:pt x="3463290" y="539750"/>
                </a:lnTo>
                <a:cubicBezTo>
                  <a:pt x="3260090" y="629920"/>
                  <a:pt x="3067685" y="878840"/>
                  <a:pt x="2969260" y="1089025"/>
                </a:cubicBezTo>
                <a:close/>
                <a:moveTo>
                  <a:pt x="3280410" y="1435100"/>
                </a:moveTo>
                <a:cubicBezTo>
                  <a:pt x="3241675" y="1473200"/>
                  <a:pt x="3198496" y="1507490"/>
                  <a:pt x="3166110" y="1541780"/>
                </a:cubicBezTo>
                <a:cubicBezTo>
                  <a:pt x="3075940" y="1634490"/>
                  <a:pt x="2959735" y="1823720"/>
                  <a:pt x="2961640" y="1946275"/>
                </a:cubicBezTo>
                <a:cubicBezTo>
                  <a:pt x="2961640" y="1946910"/>
                  <a:pt x="2961640" y="1947545"/>
                  <a:pt x="2961640" y="1948180"/>
                </a:cubicBezTo>
                <a:lnTo>
                  <a:pt x="2964815" y="1948180"/>
                </a:lnTo>
                <a:cubicBezTo>
                  <a:pt x="2962275" y="1902460"/>
                  <a:pt x="2981960" y="1834515"/>
                  <a:pt x="3020696" y="1757045"/>
                </a:cubicBezTo>
                <a:cubicBezTo>
                  <a:pt x="3079115" y="1640840"/>
                  <a:pt x="3152775" y="1550670"/>
                  <a:pt x="3245485" y="1472565"/>
                </a:cubicBezTo>
                <a:cubicBezTo>
                  <a:pt x="3317875" y="1405890"/>
                  <a:pt x="3394710" y="1325245"/>
                  <a:pt x="3464560" y="1264285"/>
                </a:cubicBezTo>
                <a:lnTo>
                  <a:pt x="3464560" y="1261110"/>
                </a:lnTo>
                <a:cubicBezTo>
                  <a:pt x="3461385" y="1263650"/>
                  <a:pt x="3458210" y="1266190"/>
                  <a:pt x="3455035" y="1268730"/>
                </a:cubicBezTo>
                <a:cubicBezTo>
                  <a:pt x="3395980" y="1318260"/>
                  <a:pt x="3334385" y="1384300"/>
                  <a:pt x="3280410" y="1435100"/>
                </a:cubicBezTo>
                <a:close/>
                <a:moveTo>
                  <a:pt x="1610996" y="1073150"/>
                </a:moveTo>
                <a:cubicBezTo>
                  <a:pt x="1682115" y="1026795"/>
                  <a:pt x="1774190" y="989965"/>
                  <a:pt x="1901825" y="917575"/>
                </a:cubicBezTo>
                <a:cubicBezTo>
                  <a:pt x="2447290" y="601345"/>
                  <a:pt x="2646046" y="154305"/>
                  <a:pt x="2706371" y="635"/>
                </a:cubicBezTo>
                <a:lnTo>
                  <a:pt x="2706371" y="635"/>
                </a:lnTo>
                <a:cubicBezTo>
                  <a:pt x="2609850" y="215900"/>
                  <a:pt x="2390140" y="692150"/>
                  <a:pt x="1736090" y="1001395"/>
                </a:cubicBezTo>
                <a:cubicBezTo>
                  <a:pt x="1707515" y="1015365"/>
                  <a:pt x="1680210" y="1029970"/>
                  <a:pt x="1652271" y="1045845"/>
                </a:cubicBezTo>
                <a:cubicBezTo>
                  <a:pt x="1356996" y="1212215"/>
                  <a:pt x="1123950" y="1468120"/>
                  <a:pt x="958850" y="1791335"/>
                </a:cubicBezTo>
                <a:cubicBezTo>
                  <a:pt x="930910" y="1847850"/>
                  <a:pt x="901700" y="1903095"/>
                  <a:pt x="885190" y="1948180"/>
                </a:cubicBezTo>
                <a:lnTo>
                  <a:pt x="886460" y="1948180"/>
                </a:lnTo>
                <a:cubicBezTo>
                  <a:pt x="942340" y="1832610"/>
                  <a:pt x="1014095" y="1671955"/>
                  <a:pt x="1136015" y="1510665"/>
                </a:cubicBezTo>
                <a:cubicBezTo>
                  <a:pt x="1267460" y="1332230"/>
                  <a:pt x="1424305" y="1186815"/>
                  <a:pt x="1610996" y="1073150"/>
                </a:cubicBezTo>
                <a:close/>
                <a:moveTo>
                  <a:pt x="1993900" y="906145"/>
                </a:moveTo>
                <a:cubicBezTo>
                  <a:pt x="2491740" y="576580"/>
                  <a:pt x="2688590" y="190500"/>
                  <a:pt x="2791460" y="0"/>
                </a:cubicBezTo>
                <a:lnTo>
                  <a:pt x="2787015" y="0"/>
                </a:lnTo>
                <a:cubicBezTo>
                  <a:pt x="2724150" y="110490"/>
                  <a:pt x="2709546" y="142240"/>
                  <a:pt x="2641600" y="248285"/>
                </a:cubicBezTo>
                <a:cubicBezTo>
                  <a:pt x="2512060" y="447040"/>
                  <a:pt x="2298065" y="712470"/>
                  <a:pt x="1945640" y="930275"/>
                </a:cubicBezTo>
                <a:cubicBezTo>
                  <a:pt x="1729105" y="1054100"/>
                  <a:pt x="1616710" y="1134110"/>
                  <a:pt x="1475740" y="1275080"/>
                </a:cubicBezTo>
                <a:cubicBezTo>
                  <a:pt x="1257935" y="1492885"/>
                  <a:pt x="1117600" y="1745615"/>
                  <a:pt x="1018540" y="1939925"/>
                </a:cubicBezTo>
                <a:cubicBezTo>
                  <a:pt x="1017270" y="1942465"/>
                  <a:pt x="1016000" y="1945005"/>
                  <a:pt x="1014095" y="1947545"/>
                </a:cubicBezTo>
                <a:lnTo>
                  <a:pt x="1020445" y="1947545"/>
                </a:lnTo>
                <a:cubicBezTo>
                  <a:pt x="1020445" y="1946910"/>
                  <a:pt x="1021080" y="1946275"/>
                  <a:pt x="1021080" y="1945640"/>
                </a:cubicBezTo>
                <a:cubicBezTo>
                  <a:pt x="1361440" y="1257935"/>
                  <a:pt x="1713230" y="1073785"/>
                  <a:pt x="1993900" y="906145"/>
                </a:cubicBezTo>
                <a:close/>
                <a:moveTo>
                  <a:pt x="2329815" y="1649095"/>
                </a:moveTo>
                <a:cubicBezTo>
                  <a:pt x="2762885" y="1156970"/>
                  <a:pt x="2713355" y="883285"/>
                  <a:pt x="2832100" y="643890"/>
                </a:cubicBezTo>
                <a:cubicBezTo>
                  <a:pt x="2945130" y="386080"/>
                  <a:pt x="3192780" y="109220"/>
                  <a:pt x="3435985" y="0"/>
                </a:cubicBezTo>
                <a:lnTo>
                  <a:pt x="3429000" y="0"/>
                </a:lnTo>
                <a:cubicBezTo>
                  <a:pt x="3360421" y="28575"/>
                  <a:pt x="3284221" y="85090"/>
                  <a:pt x="3228975" y="128270"/>
                </a:cubicBezTo>
                <a:cubicBezTo>
                  <a:pt x="3028315" y="290195"/>
                  <a:pt x="2857500" y="525780"/>
                  <a:pt x="2775585" y="784860"/>
                </a:cubicBezTo>
                <a:cubicBezTo>
                  <a:pt x="2734310" y="935990"/>
                  <a:pt x="2700021" y="1075055"/>
                  <a:pt x="2625725" y="1216660"/>
                </a:cubicBezTo>
                <a:cubicBezTo>
                  <a:pt x="2484755" y="1506220"/>
                  <a:pt x="2204085" y="1824990"/>
                  <a:pt x="1950085" y="1947545"/>
                </a:cubicBezTo>
                <a:lnTo>
                  <a:pt x="1954530" y="1947545"/>
                </a:lnTo>
                <a:cubicBezTo>
                  <a:pt x="2065655" y="1899920"/>
                  <a:pt x="2219960" y="1768475"/>
                  <a:pt x="2329815" y="1649095"/>
                </a:cubicBezTo>
                <a:close/>
                <a:moveTo>
                  <a:pt x="2124075" y="863600"/>
                </a:moveTo>
                <a:cubicBezTo>
                  <a:pt x="2499996" y="572135"/>
                  <a:pt x="2682875" y="287655"/>
                  <a:pt x="2873375" y="0"/>
                </a:cubicBezTo>
                <a:lnTo>
                  <a:pt x="2869565" y="0"/>
                </a:lnTo>
                <a:cubicBezTo>
                  <a:pt x="2856230" y="19050"/>
                  <a:pt x="2840355" y="43180"/>
                  <a:pt x="2821305" y="73025"/>
                </a:cubicBezTo>
                <a:cubicBezTo>
                  <a:pt x="2560955" y="481965"/>
                  <a:pt x="2299971" y="756285"/>
                  <a:pt x="1915796" y="1007745"/>
                </a:cubicBezTo>
                <a:cubicBezTo>
                  <a:pt x="1550035" y="1270635"/>
                  <a:pt x="1331596" y="1624965"/>
                  <a:pt x="1144271" y="1947545"/>
                </a:cubicBezTo>
                <a:lnTo>
                  <a:pt x="1147446" y="1947545"/>
                </a:lnTo>
                <a:cubicBezTo>
                  <a:pt x="1159510" y="1927225"/>
                  <a:pt x="1172210" y="1906270"/>
                  <a:pt x="1185546" y="1883410"/>
                </a:cubicBezTo>
                <a:cubicBezTo>
                  <a:pt x="1607821" y="1151255"/>
                  <a:pt x="1903096" y="1035685"/>
                  <a:pt x="2124075" y="863600"/>
                </a:cubicBezTo>
                <a:close/>
                <a:moveTo>
                  <a:pt x="1897380" y="883285"/>
                </a:moveTo>
                <a:cubicBezTo>
                  <a:pt x="2282825" y="659130"/>
                  <a:pt x="2513330" y="342265"/>
                  <a:pt x="2626996" y="635"/>
                </a:cubicBezTo>
                <a:lnTo>
                  <a:pt x="2624455" y="635"/>
                </a:lnTo>
                <a:cubicBezTo>
                  <a:pt x="2618740" y="16510"/>
                  <a:pt x="2616835" y="22225"/>
                  <a:pt x="2611755" y="37465"/>
                </a:cubicBezTo>
                <a:cubicBezTo>
                  <a:pt x="2470785" y="432435"/>
                  <a:pt x="2189480" y="727075"/>
                  <a:pt x="1833246" y="916940"/>
                </a:cubicBezTo>
                <a:cubicBezTo>
                  <a:pt x="1715771" y="981710"/>
                  <a:pt x="1581785" y="1025525"/>
                  <a:pt x="1470660" y="1089660"/>
                </a:cubicBezTo>
                <a:cubicBezTo>
                  <a:pt x="1137285" y="1274445"/>
                  <a:pt x="910590" y="1557655"/>
                  <a:pt x="771525" y="1899920"/>
                </a:cubicBezTo>
                <a:cubicBezTo>
                  <a:pt x="764540" y="1917065"/>
                  <a:pt x="758190" y="1932940"/>
                  <a:pt x="751840" y="1948815"/>
                </a:cubicBezTo>
                <a:lnTo>
                  <a:pt x="754380" y="1948815"/>
                </a:lnTo>
                <a:cubicBezTo>
                  <a:pt x="798830" y="1838325"/>
                  <a:pt x="861060" y="1692275"/>
                  <a:pt x="965835" y="1544955"/>
                </a:cubicBezTo>
                <a:cubicBezTo>
                  <a:pt x="1308735" y="1069975"/>
                  <a:pt x="1666875" y="1028700"/>
                  <a:pt x="1897380" y="883285"/>
                </a:cubicBezTo>
                <a:close/>
                <a:moveTo>
                  <a:pt x="1822450" y="892810"/>
                </a:moveTo>
                <a:cubicBezTo>
                  <a:pt x="2157096" y="714375"/>
                  <a:pt x="2433321" y="420370"/>
                  <a:pt x="2538096" y="23495"/>
                </a:cubicBezTo>
                <a:cubicBezTo>
                  <a:pt x="2541271" y="13335"/>
                  <a:pt x="2543175" y="5715"/>
                  <a:pt x="2544446" y="0"/>
                </a:cubicBezTo>
                <a:lnTo>
                  <a:pt x="2541271" y="0"/>
                </a:lnTo>
                <a:cubicBezTo>
                  <a:pt x="2540000" y="3810"/>
                  <a:pt x="2538730" y="8255"/>
                  <a:pt x="2537460" y="13970"/>
                </a:cubicBezTo>
                <a:cubicBezTo>
                  <a:pt x="2429510" y="428625"/>
                  <a:pt x="2138680" y="735330"/>
                  <a:pt x="1762760" y="920115"/>
                </a:cubicBezTo>
                <a:cubicBezTo>
                  <a:pt x="1629410" y="989330"/>
                  <a:pt x="1470025" y="1031240"/>
                  <a:pt x="1341755" y="1097915"/>
                </a:cubicBezTo>
                <a:cubicBezTo>
                  <a:pt x="995680" y="1270635"/>
                  <a:pt x="756920" y="1551940"/>
                  <a:pt x="630555" y="1906905"/>
                </a:cubicBezTo>
                <a:cubicBezTo>
                  <a:pt x="625475" y="1920875"/>
                  <a:pt x="621030" y="1934210"/>
                  <a:pt x="616585" y="1947545"/>
                </a:cubicBezTo>
                <a:lnTo>
                  <a:pt x="619125" y="1947545"/>
                </a:lnTo>
                <a:cubicBezTo>
                  <a:pt x="655320" y="1844675"/>
                  <a:pt x="706755" y="1712595"/>
                  <a:pt x="796290" y="1579245"/>
                </a:cubicBezTo>
                <a:cubicBezTo>
                  <a:pt x="1151255" y="1065530"/>
                  <a:pt x="1550035" y="1052195"/>
                  <a:pt x="1822450" y="892810"/>
                </a:cubicBezTo>
                <a:close/>
                <a:moveTo>
                  <a:pt x="2179955" y="880745"/>
                </a:moveTo>
                <a:cubicBezTo>
                  <a:pt x="2495550" y="612140"/>
                  <a:pt x="2707640" y="328930"/>
                  <a:pt x="2842896" y="146685"/>
                </a:cubicBezTo>
                <a:cubicBezTo>
                  <a:pt x="2870200" y="109855"/>
                  <a:pt x="2926715" y="33020"/>
                  <a:pt x="2954655" y="0"/>
                </a:cubicBezTo>
                <a:lnTo>
                  <a:pt x="2951480" y="0"/>
                </a:lnTo>
                <a:cubicBezTo>
                  <a:pt x="2948305" y="3810"/>
                  <a:pt x="2944496" y="8255"/>
                  <a:pt x="2940685" y="12700"/>
                </a:cubicBezTo>
                <a:cubicBezTo>
                  <a:pt x="2723515" y="294005"/>
                  <a:pt x="2573021" y="532130"/>
                  <a:pt x="2193925" y="864870"/>
                </a:cubicBezTo>
                <a:cubicBezTo>
                  <a:pt x="1718946" y="1234440"/>
                  <a:pt x="1551940" y="1527810"/>
                  <a:pt x="1270635" y="1947545"/>
                </a:cubicBezTo>
                <a:lnTo>
                  <a:pt x="1273810" y="1947545"/>
                </a:lnTo>
                <a:cubicBezTo>
                  <a:pt x="1274446" y="1946910"/>
                  <a:pt x="1274446" y="1946275"/>
                  <a:pt x="1275080" y="1945640"/>
                </a:cubicBezTo>
                <a:cubicBezTo>
                  <a:pt x="1303021" y="1905635"/>
                  <a:pt x="1332865" y="1859280"/>
                  <a:pt x="1367155" y="1807210"/>
                </a:cubicBezTo>
                <a:cubicBezTo>
                  <a:pt x="1623696" y="1408430"/>
                  <a:pt x="1842135" y="1140460"/>
                  <a:pt x="2179955" y="880745"/>
                </a:cubicBezTo>
                <a:close/>
                <a:moveTo>
                  <a:pt x="2309496" y="835660"/>
                </a:moveTo>
                <a:cubicBezTo>
                  <a:pt x="2542540" y="599440"/>
                  <a:pt x="2703830" y="398145"/>
                  <a:pt x="2859405" y="206375"/>
                </a:cubicBezTo>
                <a:cubicBezTo>
                  <a:pt x="2934335" y="113665"/>
                  <a:pt x="2993390" y="42545"/>
                  <a:pt x="3035300" y="635"/>
                </a:cubicBezTo>
                <a:cubicBezTo>
                  <a:pt x="3035300" y="635"/>
                  <a:pt x="3035300" y="635"/>
                  <a:pt x="3035935" y="0"/>
                </a:cubicBezTo>
                <a:lnTo>
                  <a:pt x="3031490" y="0"/>
                </a:lnTo>
                <a:cubicBezTo>
                  <a:pt x="3029585" y="1905"/>
                  <a:pt x="3027680" y="3810"/>
                  <a:pt x="3026410" y="5080"/>
                </a:cubicBezTo>
                <a:cubicBezTo>
                  <a:pt x="2827021" y="226695"/>
                  <a:pt x="2674621" y="441960"/>
                  <a:pt x="2461260" y="671195"/>
                </a:cubicBezTo>
                <a:cubicBezTo>
                  <a:pt x="2364105" y="779780"/>
                  <a:pt x="2242185" y="897890"/>
                  <a:pt x="2135505" y="1002030"/>
                </a:cubicBezTo>
                <a:cubicBezTo>
                  <a:pt x="1800860" y="1341755"/>
                  <a:pt x="1630680" y="1646555"/>
                  <a:pt x="1395096" y="1948180"/>
                </a:cubicBezTo>
                <a:lnTo>
                  <a:pt x="1398905" y="1948180"/>
                </a:lnTo>
                <a:cubicBezTo>
                  <a:pt x="1400175" y="1946275"/>
                  <a:pt x="1401446" y="1945005"/>
                  <a:pt x="1402715" y="1943735"/>
                </a:cubicBezTo>
                <a:cubicBezTo>
                  <a:pt x="1454150" y="1879600"/>
                  <a:pt x="1512571" y="1797050"/>
                  <a:pt x="1579880" y="1701800"/>
                </a:cubicBezTo>
                <a:cubicBezTo>
                  <a:pt x="1831340" y="1341120"/>
                  <a:pt x="1998980" y="1128395"/>
                  <a:pt x="2309496" y="835660"/>
                </a:cubicBezTo>
                <a:close/>
                <a:moveTo>
                  <a:pt x="2512060" y="1176020"/>
                </a:moveTo>
                <a:cubicBezTo>
                  <a:pt x="2602230" y="1015365"/>
                  <a:pt x="2646046" y="855980"/>
                  <a:pt x="2721610" y="708025"/>
                </a:cubicBezTo>
                <a:cubicBezTo>
                  <a:pt x="2852421" y="443230"/>
                  <a:pt x="3121025" y="122555"/>
                  <a:pt x="3356610" y="635"/>
                </a:cubicBezTo>
                <a:lnTo>
                  <a:pt x="3349625" y="635"/>
                </a:lnTo>
                <a:cubicBezTo>
                  <a:pt x="3348355" y="1270"/>
                  <a:pt x="3347721" y="1905"/>
                  <a:pt x="3346450" y="1905"/>
                </a:cubicBezTo>
                <a:cubicBezTo>
                  <a:pt x="3253105" y="53975"/>
                  <a:pt x="3183255" y="112395"/>
                  <a:pt x="3094990" y="196215"/>
                </a:cubicBezTo>
                <a:cubicBezTo>
                  <a:pt x="2870200" y="415290"/>
                  <a:pt x="2714625" y="671195"/>
                  <a:pt x="2616200" y="946785"/>
                </a:cubicBezTo>
                <a:cubicBezTo>
                  <a:pt x="2475865" y="1302385"/>
                  <a:pt x="2155190" y="1760220"/>
                  <a:pt x="1850390" y="1948180"/>
                </a:cubicBezTo>
                <a:lnTo>
                  <a:pt x="1856740" y="1948180"/>
                </a:lnTo>
                <a:cubicBezTo>
                  <a:pt x="1878965" y="1936115"/>
                  <a:pt x="1900555" y="1917065"/>
                  <a:pt x="1924050" y="1901825"/>
                </a:cubicBezTo>
                <a:cubicBezTo>
                  <a:pt x="2155190" y="1724660"/>
                  <a:pt x="2364740" y="1448435"/>
                  <a:pt x="2512060" y="1176020"/>
                </a:cubicBezTo>
                <a:close/>
                <a:moveTo>
                  <a:pt x="2035175" y="1661160"/>
                </a:moveTo>
                <a:cubicBezTo>
                  <a:pt x="2426971" y="1179830"/>
                  <a:pt x="2525396" y="866775"/>
                  <a:pt x="2708275" y="607060"/>
                </a:cubicBezTo>
                <a:cubicBezTo>
                  <a:pt x="2860675" y="381635"/>
                  <a:pt x="3098165" y="108585"/>
                  <a:pt x="3277235" y="0"/>
                </a:cubicBezTo>
                <a:lnTo>
                  <a:pt x="3270250" y="0"/>
                </a:lnTo>
                <a:cubicBezTo>
                  <a:pt x="3259455" y="6985"/>
                  <a:pt x="3248660" y="15875"/>
                  <a:pt x="3235960" y="23495"/>
                </a:cubicBezTo>
                <a:cubicBezTo>
                  <a:pt x="3007360" y="191135"/>
                  <a:pt x="2766060" y="492125"/>
                  <a:pt x="2600325" y="772160"/>
                </a:cubicBezTo>
                <a:cubicBezTo>
                  <a:pt x="2499996" y="949325"/>
                  <a:pt x="2446021" y="1062990"/>
                  <a:pt x="2360296" y="1196975"/>
                </a:cubicBezTo>
                <a:cubicBezTo>
                  <a:pt x="2197735" y="1460500"/>
                  <a:pt x="1956435" y="1789430"/>
                  <a:pt x="1744346" y="1947545"/>
                </a:cubicBezTo>
                <a:lnTo>
                  <a:pt x="1747521" y="1947545"/>
                </a:lnTo>
                <a:cubicBezTo>
                  <a:pt x="1825625" y="1898650"/>
                  <a:pt x="1947546" y="1766570"/>
                  <a:pt x="2035175" y="1661160"/>
                </a:cubicBezTo>
                <a:close/>
                <a:moveTo>
                  <a:pt x="3199130" y="0"/>
                </a:moveTo>
                <a:lnTo>
                  <a:pt x="3189605" y="0"/>
                </a:lnTo>
                <a:cubicBezTo>
                  <a:pt x="3129915" y="40640"/>
                  <a:pt x="3012440" y="161925"/>
                  <a:pt x="2988946" y="186690"/>
                </a:cubicBezTo>
                <a:cubicBezTo>
                  <a:pt x="2603500" y="600075"/>
                  <a:pt x="2347596" y="1030605"/>
                  <a:pt x="2075180" y="1408430"/>
                </a:cubicBezTo>
                <a:cubicBezTo>
                  <a:pt x="1957071" y="1574800"/>
                  <a:pt x="1767205" y="1826260"/>
                  <a:pt x="1631315" y="1947545"/>
                </a:cubicBezTo>
                <a:lnTo>
                  <a:pt x="1639571" y="1947545"/>
                </a:lnTo>
                <a:cubicBezTo>
                  <a:pt x="1645285" y="1941830"/>
                  <a:pt x="1651000" y="1934845"/>
                  <a:pt x="1657350" y="1930400"/>
                </a:cubicBezTo>
                <a:cubicBezTo>
                  <a:pt x="2075180" y="1511300"/>
                  <a:pt x="2419985" y="848360"/>
                  <a:pt x="2837180" y="366395"/>
                </a:cubicBezTo>
                <a:cubicBezTo>
                  <a:pt x="2921000" y="264160"/>
                  <a:pt x="3103880" y="66040"/>
                  <a:pt x="3199130" y="0"/>
                </a:cubicBezTo>
                <a:close/>
                <a:moveTo>
                  <a:pt x="2517775" y="683895"/>
                </a:moveTo>
                <a:cubicBezTo>
                  <a:pt x="2735580" y="422275"/>
                  <a:pt x="2994660" y="103505"/>
                  <a:pt x="3115946" y="0"/>
                </a:cubicBezTo>
                <a:lnTo>
                  <a:pt x="3111500" y="0"/>
                </a:lnTo>
                <a:cubicBezTo>
                  <a:pt x="3103246" y="6985"/>
                  <a:pt x="3096260" y="15240"/>
                  <a:pt x="3086100" y="22860"/>
                </a:cubicBezTo>
                <a:cubicBezTo>
                  <a:pt x="2989580" y="107950"/>
                  <a:pt x="2732405" y="420370"/>
                  <a:pt x="2573655" y="612140"/>
                </a:cubicBezTo>
                <a:cubicBezTo>
                  <a:pt x="2506346" y="692785"/>
                  <a:pt x="2435225" y="777875"/>
                  <a:pt x="2361565" y="864870"/>
                </a:cubicBezTo>
                <a:cubicBezTo>
                  <a:pt x="1990725" y="1289685"/>
                  <a:pt x="1770380" y="1664335"/>
                  <a:pt x="1517015" y="1947545"/>
                </a:cubicBezTo>
                <a:lnTo>
                  <a:pt x="1518285" y="1947545"/>
                </a:lnTo>
                <a:cubicBezTo>
                  <a:pt x="1614805" y="1852295"/>
                  <a:pt x="1725296" y="1693545"/>
                  <a:pt x="1857375" y="1515110"/>
                </a:cubicBezTo>
                <a:cubicBezTo>
                  <a:pt x="2149475" y="1110615"/>
                  <a:pt x="2273300" y="975360"/>
                  <a:pt x="2517775" y="68389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156"/>
                </a:srgbClr>
              </a:gs>
              <a:gs pos="100000">
                <a:srgbClr val="000000">
                  <a:alpha val="30588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61"/>
          <p:cNvSpPr/>
          <p:nvPr/>
        </p:nvSpPr>
        <p:spPr>
          <a:xfrm>
            <a:off x="-791534" y="4847381"/>
            <a:ext cx="5815425" cy="5718932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08303F">
                  <a:alpha val="14901"/>
                </a:srgbClr>
              </a:gs>
              <a:gs pos="100000">
                <a:srgbClr val="17727E">
                  <a:alpha val="1490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61"/>
          <p:cNvSpPr/>
          <p:nvPr/>
        </p:nvSpPr>
        <p:spPr>
          <a:xfrm>
            <a:off x="7713817" y="-2446851"/>
            <a:ext cx="5262828" cy="5175504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198D8C">
                  <a:alpha val="14901"/>
                </a:srgbClr>
              </a:gs>
              <a:gs pos="100000">
                <a:srgbClr val="08303F">
                  <a:alpha val="1490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61"/>
          <p:cNvSpPr txBox="1"/>
          <p:nvPr>
            <p:ph type="ctrTitle"/>
          </p:nvPr>
        </p:nvSpPr>
        <p:spPr>
          <a:xfrm>
            <a:off x="1300333" y="2261233"/>
            <a:ext cx="9591200" cy="15464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/>
        </p:txBody>
      </p:sp>
      <p:sp>
        <p:nvSpPr>
          <p:cNvPr id="43" name="Google Shape;43;p61"/>
          <p:cNvSpPr txBox="1"/>
          <p:nvPr>
            <p:ph idx="1" type="subTitle"/>
          </p:nvPr>
        </p:nvSpPr>
        <p:spPr>
          <a:xfrm>
            <a:off x="1300333" y="3835236"/>
            <a:ext cx="9591200" cy="4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4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4" name="Google Shape;44;p61"/>
          <p:cNvSpPr/>
          <p:nvPr/>
        </p:nvSpPr>
        <p:spPr>
          <a:xfrm>
            <a:off x="1330808" y="1915400"/>
            <a:ext cx="889200" cy="8892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" name="Google Shape;45;p61"/>
          <p:cNvCxnSpPr>
            <a:stCxn id="44" idx="1"/>
          </p:cNvCxnSpPr>
          <p:nvPr/>
        </p:nvCxnSpPr>
        <p:spPr>
          <a:xfrm rot="10800000">
            <a:off x="8" y="2360000"/>
            <a:ext cx="13308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2"/>
          <p:cNvSpPr/>
          <p:nvPr/>
        </p:nvSpPr>
        <p:spPr>
          <a:xfrm>
            <a:off x="0" y="0"/>
            <a:ext cx="12195248" cy="6859829"/>
          </a:xfrm>
          <a:custGeom>
            <a:rect b="b" l="l" r="r" t="t"/>
            <a:pathLst>
              <a:path extrusionOk="0" h="1948815" w="3464559">
                <a:moveTo>
                  <a:pt x="1350645" y="323850"/>
                </a:moveTo>
                <a:cubicBezTo>
                  <a:pt x="1470660" y="227965"/>
                  <a:pt x="1571625" y="119380"/>
                  <a:pt x="1652905" y="0"/>
                </a:cubicBezTo>
                <a:lnTo>
                  <a:pt x="1648460" y="0"/>
                </a:lnTo>
                <a:cubicBezTo>
                  <a:pt x="1567815" y="118110"/>
                  <a:pt x="1466850" y="225425"/>
                  <a:pt x="1348105" y="320675"/>
                </a:cubicBezTo>
                <a:cubicBezTo>
                  <a:pt x="1200785" y="438785"/>
                  <a:pt x="1024255" y="537845"/>
                  <a:pt x="821690" y="617220"/>
                </a:cubicBezTo>
                <a:lnTo>
                  <a:pt x="821690" y="614680"/>
                </a:lnTo>
                <a:lnTo>
                  <a:pt x="819785" y="614680"/>
                </a:lnTo>
                <a:lnTo>
                  <a:pt x="819785" y="617855"/>
                </a:lnTo>
                <a:cubicBezTo>
                  <a:pt x="733425" y="651510"/>
                  <a:pt x="641985" y="681990"/>
                  <a:pt x="545465" y="708025"/>
                </a:cubicBezTo>
                <a:cubicBezTo>
                  <a:pt x="339725" y="764540"/>
                  <a:pt x="157480" y="836295"/>
                  <a:pt x="0" y="920115"/>
                </a:cubicBezTo>
                <a:lnTo>
                  <a:pt x="0" y="924560"/>
                </a:lnTo>
                <a:cubicBezTo>
                  <a:pt x="156845" y="840105"/>
                  <a:pt x="339725" y="768350"/>
                  <a:pt x="546100" y="711200"/>
                </a:cubicBezTo>
                <a:cubicBezTo>
                  <a:pt x="869315" y="623570"/>
                  <a:pt x="1139190" y="493395"/>
                  <a:pt x="1350645" y="323850"/>
                </a:cubicBezTo>
                <a:close/>
                <a:moveTo>
                  <a:pt x="563880" y="563245"/>
                </a:moveTo>
                <a:cubicBezTo>
                  <a:pt x="876935" y="437515"/>
                  <a:pt x="1130935" y="260350"/>
                  <a:pt x="1301115" y="0"/>
                </a:cubicBezTo>
                <a:lnTo>
                  <a:pt x="1296670" y="0"/>
                </a:lnTo>
                <a:cubicBezTo>
                  <a:pt x="1239520" y="86995"/>
                  <a:pt x="1173480" y="164465"/>
                  <a:pt x="1093470" y="237490"/>
                </a:cubicBezTo>
                <a:cubicBezTo>
                  <a:pt x="681990" y="601345"/>
                  <a:pt x="365125" y="581660"/>
                  <a:pt x="1270" y="782320"/>
                </a:cubicBezTo>
                <a:lnTo>
                  <a:pt x="1270" y="784860"/>
                </a:lnTo>
                <a:cubicBezTo>
                  <a:pt x="22225" y="775335"/>
                  <a:pt x="47625" y="760095"/>
                  <a:pt x="69850" y="751205"/>
                </a:cubicBezTo>
                <a:cubicBezTo>
                  <a:pt x="214630" y="679450"/>
                  <a:pt x="389255" y="628650"/>
                  <a:pt x="563880" y="563245"/>
                </a:cubicBezTo>
                <a:close/>
                <a:moveTo>
                  <a:pt x="1266190" y="295910"/>
                </a:moveTo>
                <a:cubicBezTo>
                  <a:pt x="1372235" y="207645"/>
                  <a:pt x="1462405" y="108585"/>
                  <a:pt x="1534795" y="0"/>
                </a:cubicBezTo>
                <a:lnTo>
                  <a:pt x="1530350" y="0"/>
                </a:lnTo>
                <a:cubicBezTo>
                  <a:pt x="1457960" y="107315"/>
                  <a:pt x="1369060" y="205740"/>
                  <a:pt x="1263650" y="293370"/>
                </a:cubicBezTo>
                <a:cubicBezTo>
                  <a:pt x="1064895" y="459105"/>
                  <a:pt x="808355" y="588010"/>
                  <a:pt x="500380" y="677545"/>
                </a:cubicBezTo>
                <a:cubicBezTo>
                  <a:pt x="313055" y="732155"/>
                  <a:pt x="146685" y="797560"/>
                  <a:pt x="635" y="874395"/>
                </a:cubicBezTo>
                <a:lnTo>
                  <a:pt x="635" y="878840"/>
                </a:lnTo>
                <a:cubicBezTo>
                  <a:pt x="146050" y="802005"/>
                  <a:pt x="313055" y="735965"/>
                  <a:pt x="501015" y="681355"/>
                </a:cubicBezTo>
                <a:cubicBezTo>
                  <a:pt x="810260" y="591820"/>
                  <a:pt x="1067435" y="462280"/>
                  <a:pt x="1266190" y="295910"/>
                </a:cubicBezTo>
                <a:close/>
                <a:moveTo>
                  <a:pt x="1181735" y="268605"/>
                </a:moveTo>
                <a:cubicBezTo>
                  <a:pt x="1274445" y="187325"/>
                  <a:pt x="1353820" y="97790"/>
                  <a:pt x="1417955" y="635"/>
                </a:cubicBezTo>
                <a:lnTo>
                  <a:pt x="1413510" y="635"/>
                </a:lnTo>
                <a:cubicBezTo>
                  <a:pt x="1349375" y="97155"/>
                  <a:pt x="1271270" y="186055"/>
                  <a:pt x="1179195" y="266065"/>
                </a:cubicBezTo>
                <a:cubicBezTo>
                  <a:pt x="992505" y="428625"/>
                  <a:pt x="748665" y="556895"/>
                  <a:pt x="454660" y="646430"/>
                </a:cubicBezTo>
                <a:cubicBezTo>
                  <a:pt x="286385" y="697865"/>
                  <a:pt x="135255" y="758825"/>
                  <a:pt x="1270" y="828675"/>
                </a:cubicBezTo>
                <a:lnTo>
                  <a:pt x="1270" y="833120"/>
                </a:lnTo>
                <a:cubicBezTo>
                  <a:pt x="135255" y="763270"/>
                  <a:pt x="287020" y="702310"/>
                  <a:pt x="455930" y="650875"/>
                </a:cubicBezTo>
                <a:cubicBezTo>
                  <a:pt x="750570" y="560070"/>
                  <a:pt x="994410" y="431800"/>
                  <a:pt x="1181735" y="268605"/>
                </a:cubicBezTo>
                <a:close/>
                <a:moveTo>
                  <a:pt x="887095" y="709930"/>
                </a:moveTo>
                <a:cubicBezTo>
                  <a:pt x="1308735" y="560070"/>
                  <a:pt x="1671320" y="327660"/>
                  <a:pt x="1918335" y="0"/>
                </a:cubicBezTo>
                <a:lnTo>
                  <a:pt x="1917700" y="0"/>
                </a:lnTo>
                <a:cubicBezTo>
                  <a:pt x="1600835" y="387985"/>
                  <a:pt x="1281430" y="566420"/>
                  <a:pt x="759460" y="755650"/>
                </a:cubicBezTo>
                <a:cubicBezTo>
                  <a:pt x="450215" y="887095"/>
                  <a:pt x="194310" y="1075690"/>
                  <a:pt x="1270" y="1319530"/>
                </a:cubicBezTo>
                <a:lnTo>
                  <a:pt x="1270" y="1324610"/>
                </a:lnTo>
                <a:cubicBezTo>
                  <a:pt x="26670" y="1292860"/>
                  <a:pt x="53340" y="1261745"/>
                  <a:pt x="80645" y="1231265"/>
                </a:cubicBezTo>
                <a:cubicBezTo>
                  <a:pt x="292735" y="1000125"/>
                  <a:pt x="561975" y="826135"/>
                  <a:pt x="887095" y="709930"/>
                </a:cubicBezTo>
                <a:close/>
                <a:moveTo>
                  <a:pt x="1034415" y="693420"/>
                </a:moveTo>
                <a:cubicBezTo>
                  <a:pt x="1431290" y="529590"/>
                  <a:pt x="1752600" y="296545"/>
                  <a:pt x="1990725" y="0"/>
                </a:cubicBezTo>
                <a:lnTo>
                  <a:pt x="1986280" y="0"/>
                </a:lnTo>
                <a:cubicBezTo>
                  <a:pt x="1748790" y="294640"/>
                  <a:pt x="1428750" y="527050"/>
                  <a:pt x="1033145" y="689610"/>
                </a:cubicBezTo>
                <a:cubicBezTo>
                  <a:pt x="657860" y="844550"/>
                  <a:pt x="353060" y="1085850"/>
                  <a:pt x="126365" y="1406525"/>
                </a:cubicBezTo>
                <a:cubicBezTo>
                  <a:pt x="78740" y="1473835"/>
                  <a:pt x="36830" y="1541145"/>
                  <a:pt x="635" y="1606550"/>
                </a:cubicBezTo>
                <a:lnTo>
                  <a:pt x="635" y="1614170"/>
                </a:lnTo>
                <a:cubicBezTo>
                  <a:pt x="37465" y="1547495"/>
                  <a:pt x="80010" y="1478280"/>
                  <a:pt x="128905" y="1409065"/>
                </a:cubicBezTo>
                <a:cubicBezTo>
                  <a:pt x="355600" y="1089025"/>
                  <a:pt x="660400" y="847725"/>
                  <a:pt x="1034415" y="693420"/>
                </a:cubicBezTo>
                <a:close/>
                <a:moveTo>
                  <a:pt x="1438275" y="353060"/>
                </a:moveTo>
                <a:cubicBezTo>
                  <a:pt x="1572895" y="249555"/>
                  <a:pt x="1685925" y="131445"/>
                  <a:pt x="1776730" y="0"/>
                </a:cubicBezTo>
                <a:lnTo>
                  <a:pt x="1767840" y="0"/>
                </a:lnTo>
                <a:cubicBezTo>
                  <a:pt x="1678305" y="128905"/>
                  <a:pt x="1566545" y="245110"/>
                  <a:pt x="1433195" y="347345"/>
                </a:cubicBezTo>
                <a:cubicBezTo>
                  <a:pt x="1210310" y="518795"/>
                  <a:pt x="927735" y="650240"/>
                  <a:pt x="593090" y="737870"/>
                </a:cubicBezTo>
                <a:cubicBezTo>
                  <a:pt x="367665" y="796925"/>
                  <a:pt x="168910" y="873760"/>
                  <a:pt x="1270" y="965835"/>
                </a:cubicBezTo>
                <a:lnTo>
                  <a:pt x="1270" y="974090"/>
                </a:lnTo>
                <a:cubicBezTo>
                  <a:pt x="169545" y="880745"/>
                  <a:pt x="368300" y="803910"/>
                  <a:pt x="595630" y="744220"/>
                </a:cubicBezTo>
                <a:cubicBezTo>
                  <a:pt x="930910" y="657225"/>
                  <a:pt x="1214120" y="525145"/>
                  <a:pt x="1438275" y="353060"/>
                </a:cubicBezTo>
                <a:close/>
                <a:moveTo>
                  <a:pt x="695325" y="995680"/>
                </a:moveTo>
                <a:cubicBezTo>
                  <a:pt x="805815" y="899795"/>
                  <a:pt x="927735" y="814705"/>
                  <a:pt x="1057275" y="742315"/>
                </a:cubicBezTo>
                <a:cubicBezTo>
                  <a:pt x="1138555" y="695325"/>
                  <a:pt x="1245870" y="649605"/>
                  <a:pt x="1348740" y="590550"/>
                </a:cubicBezTo>
                <a:cubicBezTo>
                  <a:pt x="1663700" y="412750"/>
                  <a:pt x="1922145" y="182245"/>
                  <a:pt x="2059305" y="635"/>
                </a:cubicBezTo>
                <a:lnTo>
                  <a:pt x="2058035" y="635"/>
                </a:lnTo>
                <a:cubicBezTo>
                  <a:pt x="1818005" y="282575"/>
                  <a:pt x="1549400" y="500380"/>
                  <a:pt x="1106805" y="711200"/>
                </a:cubicBezTo>
                <a:cubicBezTo>
                  <a:pt x="889635" y="825500"/>
                  <a:pt x="697230" y="972185"/>
                  <a:pt x="532130" y="1148080"/>
                </a:cubicBezTo>
                <a:cubicBezTo>
                  <a:pt x="287655" y="1404620"/>
                  <a:pt x="114300" y="1727835"/>
                  <a:pt x="21590" y="1948815"/>
                </a:cubicBezTo>
                <a:lnTo>
                  <a:pt x="22225" y="1948815"/>
                </a:lnTo>
                <a:cubicBezTo>
                  <a:pt x="190500" y="1590040"/>
                  <a:pt x="362585" y="1285875"/>
                  <a:pt x="695325" y="995680"/>
                </a:cubicBezTo>
                <a:close/>
                <a:moveTo>
                  <a:pt x="1011555" y="213995"/>
                </a:moveTo>
                <a:cubicBezTo>
                  <a:pt x="1079500" y="147955"/>
                  <a:pt x="1137920" y="76835"/>
                  <a:pt x="1186815" y="0"/>
                </a:cubicBezTo>
                <a:lnTo>
                  <a:pt x="1177925" y="0"/>
                </a:lnTo>
                <a:cubicBezTo>
                  <a:pt x="1130300" y="74295"/>
                  <a:pt x="1072515" y="144145"/>
                  <a:pt x="1006475" y="208915"/>
                </a:cubicBezTo>
                <a:cubicBezTo>
                  <a:pt x="844550" y="365760"/>
                  <a:pt x="626745" y="491490"/>
                  <a:pt x="360045" y="581660"/>
                </a:cubicBezTo>
                <a:cubicBezTo>
                  <a:pt x="230505" y="626110"/>
                  <a:pt x="110490" y="676275"/>
                  <a:pt x="1270" y="731520"/>
                </a:cubicBezTo>
                <a:lnTo>
                  <a:pt x="1270" y="739775"/>
                </a:lnTo>
                <a:cubicBezTo>
                  <a:pt x="111125" y="683895"/>
                  <a:pt x="231140" y="633730"/>
                  <a:pt x="362585" y="588645"/>
                </a:cubicBezTo>
                <a:cubicBezTo>
                  <a:pt x="629920" y="497840"/>
                  <a:pt x="848360" y="371475"/>
                  <a:pt x="1011555" y="213995"/>
                </a:cubicBezTo>
                <a:close/>
                <a:moveTo>
                  <a:pt x="169545" y="0"/>
                </a:moveTo>
                <a:lnTo>
                  <a:pt x="165100" y="0"/>
                </a:lnTo>
                <a:cubicBezTo>
                  <a:pt x="124460" y="67310"/>
                  <a:pt x="69215" y="129540"/>
                  <a:pt x="635" y="186055"/>
                </a:cubicBezTo>
                <a:lnTo>
                  <a:pt x="635" y="191135"/>
                </a:lnTo>
                <a:cubicBezTo>
                  <a:pt x="76200" y="130175"/>
                  <a:pt x="130810" y="65405"/>
                  <a:pt x="169545" y="0"/>
                </a:cubicBezTo>
                <a:close/>
                <a:moveTo>
                  <a:pt x="923290" y="184785"/>
                </a:moveTo>
                <a:cubicBezTo>
                  <a:pt x="979805" y="127000"/>
                  <a:pt x="1028065" y="65405"/>
                  <a:pt x="1068705" y="0"/>
                </a:cubicBezTo>
                <a:lnTo>
                  <a:pt x="1064260" y="0"/>
                </a:lnTo>
                <a:cubicBezTo>
                  <a:pt x="1023620" y="64770"/>
                  <a:pt x="975995" y="125730"/>
                  <a:pt x="920750" y="182245"/>
                </a:cubicBezTo>
                <a:cubicBezTo>
                  <a:pt x="770255" y="336550"/>
                  <a:pt x="565785" y="461010"/>
                  <a:pt x="312420" y="552450"/>
                </a:cubicBezTo>
                <a:cubicBezTo>
                  <a:pt x="200660" y="593090"/>
                  <a:pt x="97155" y="637540"/>
                  <a:pt x="1270" y="685800"/>
                </a:cubicBezTo>
                <a:lnTo>
                  <a:pt x="1270" y="689610"/>
                </a:lnTo>
                <a:cubicBezTo>
                  <a:pt x="97155" y="641350"/>
                  <a:pt x="201295" y="596900"/>
                  <a:pt x="313690" y="556260"/>
                </a:cubicBezTo>
                <a:cubicBezTo>
                  <a:pt x="567690" y="464185"/>
                  <a:pt x="772795" y="339725"/>
                  <a:pt x="923290" y="184785"/>
                </a:cubicBezTo>
                <a:close/>
                <a:moveTo>
                  <a:pt x="387350" y="3175"/>
                </a:moveTo>
                <a:cubicBezTo>
                  <a:pt x="387985" y="2540"/>
                  <a:pt x="388620" y="1270"/>
                  <a:pt x="388620" y="0"/>
                </a:cubicBezTo>
                <a:lnTo>
                  <a:pt x="384810" y="0"/>
                </a:lnTo>
                <a:cubicBezTo>
                  <a:pt x="307340" y="141605"/>
                  <a:pt x="180975" y="266065"/>
                  <a:pt x="1270" y="364490"/>
                </a:cubicBezTo>
                <a:lnTo>
                  <a:pt x="1270" y="368935"/>
                </a:lnTo>
                <a:cubicBezTo>
                  <a:pt x="180975" y="269875"/>
                  <a:pt x="310515" y="147320"/>
                  <a:pt x="387350" y="3175"/>
                </a:cubicBezTo>
                <a:close/>
                <a:moveTo>
                  <a:pt x="470535" y="50165"/>
                </a:moveTo>
                <a:cubicBezTo>
                  <a:pt x="479425" y="35560"/>
                  <a:pt x="491490" y="16510"/>
                  <a:pt x="500380" y="635"/>
                </a:cubicBezTo>
                <a:lnTo>
                  <a:pt x="496570" y="635"/>
                </a:lnTo>
                <a:cubicBezTo>
                  <a:pt x="495300" y="3175"/>
                  <a:pt x="494665" y="5080"/>
                  <a:pt x="493395" y="6985"/>
                </a:cubicBezTo>
                <a:cubicBezTo>
                  <a:pt x="399415" y="171450"/>
                  <a:pt x="258445" y="292735"/>
                  <a:pt x="55880" y="396875"/>
                </a:cubicBezTo>
                <a:cubicBezTo>
                  <a:pt x="46990" y="401320"/>
                  <a:pt x="19050" y="415290"/>
                  <a:pt x="1270" y="424815"/>
                </a:cubicBezTo>
                <a:lnTo>
                  <a:pt x="1270" y="429260"/>
                </a:lnTo>
                <a:cubicBezTo>
                  <a:pt x="215265" y="321945"/>
                  <a:pt x="361950" y="215265"/>
                  <a:pt x="470535" y="50165"/>
                </a:cubicBezTo>
                <a:close/>
                <a:moveTo>
                  <a:pt x="50165" y="0"/>
                </a:moveTo>
                <a:cubicBezTo>
                  <a:pt x="35560" y="20320"/>
                  <a:pt x="19685" y="39370"/>
                  <a:pt x="1270" y="59055"/>
                </a:cubicBezTo>
                <a:lnTo>
                  <a:pt x="1270" y="69850"/>
                </a:lnTo>
                <a:cubicBezTo>
                  <a:pt x="19685" y="50165"/>
                  <a:pt x="47625" y="17145"/>
                  <a:pt x="59055" y="0"/>
                </a:cubicBezTo>
                <a:lnTo>
                  <a:pt x="50165" y="0"/>
                </a:lnTo>
                <a:close/>
                <a:moveTo>
                  <a:pt x="1466215" y="580390"/>
                </a:moveTo>
                <a:cubicBezTo>
                  <a:pt x="1753235" y="398145"/>
                  <a:pt x="1974850" y="190500"/>
                  <a:pt x="2133600" y="0"/>
                </a:cubicBezTo>
                <a:lnTo>
                  <a:pt x="2124710" y="0"/>
                </a:lnTo>
                <a:cubicBezTo>
                  <a:pt x="2117725" y="8890"/>
                  <a:pt x="2110105" y="17780"/>
                  <a:pt x="2101850" y="26035"/>
                </a:cubicBezTo>
                <a:cubicBezTo>
                  <a:pt x="2078990" y="52070"/>
                  <a:pt x="2056130" y="77470"/>
                  <a:pt x="2031365" y="104140"/>
                </a:cubicBezTo>
                <a:cubicBezTo>
                  <a:pt x="1624965" y="528320"/>
                  <a:pt x="1378585" y="605155"/>
                  <a:pt x="1136015" y="774700"/>
                </a:cubicBezTo>
                <a:cubicBezTo>
                  <a:pt x="706120" y="1074420"/>
                  <a:pt x="433070" y="1480185"/>
                  <a:pt x="224790" y="1884680"/>
                </a:cubicBezTo>
                <a:cubicBezTo>
                  <a:pt x="219710" y="1897380"/>
                  <a:pt x="200025" y="1929765"/>
                  <a:pt x="191770" y="1947545"/>
                </a:cubicBezTo>
                <a:lnTo>
                  <a:pt x="200660" y="1947545"/>
                </a:lnTo>
                <a:cubicBezTo>
                  <a:pt x="203835" y="1941195"/>
                  <a:pt x="206375" y="1936115"/>
                  <a:pt x="209550" y="1929765"/>
                </a:cubicBezTo>
                <a:cubicBezTo>
                  <a:pt x="295275" y="1764665"/>
                  <a:pt x="409575" y="1546225"/>
                  <a:pt x="584200" y="1318895"/>
                </a:cubicBezTo>
                <a:cubicBezTo>
                  <a:pt x="897890" y="909955"/>
                  <a:pt x="1179830" y="748030"/>
                  <a:pt x="1466215" y="580390"/>
                </a:cubicBezTo>
                <a:close/>
                <a:moveTo>
                  <a:pt x="276860" y="0"/>
                </a:moveTo>
                <a:lnTo>
                  <a:pt x="274955" y="0"/>
                </a:lnTo>
                <a:cubicBezTo>
                  <a:pt x="209550" y="117475"/>
                  <a:pt x="131445" y="207010"/>
                  <a:pt x="1270" y="296545"/>
                </a:cubicBezTo>
                <a:lnTo>
                  <a:pt x="1270" y="301625"/>
                </a:lnTo>
                <a:cubicBezTo>
                  <a:pt x="9525" y="295910"/>
                  <a:pt x="17780" y="288290"/>
                  <a:pt x="19685" y="288290"/>
                </a:cubicBezTo>
                <a:cubicBezTo>
                  <a:pt x="130175" y="210185"/>
                  <a:pt x="235585" y="97790"/>
                  <a:pt x="276860" y="0"/>
                </a:cubicBezTo>
                <a:close/>
                <a:moveTo>
                  <a:pt x="835660" y="156845"/>
                </a:moveTo>
                <a:cubicBezTo>
                  <a:pt x="880745" y="107315"/>
                  <a:pt x="920115" y="55245"/>
                  <a:pt x="953770" y="0"/>
                </a:cubicBezTo>
                <a:lnTo>
                  <a:pt x="949325" y="0"/>
                </a:lnTo>
                <a:cubicBezTo>
                  <a:pt x="916305" y="53975"/>
                  <a:pt x="877570" y="106045"/>
                  <a:pt x="832485" y="154305"/>
                </a:cubicBezTo>
                <a:cubicBezTo>
                  <a:pt x="694690" y="305435"/>
                  <a:pt x="502920" y="429260"/>
                  <a:pt x="262890" y="520700"/>
                </a:cubicBezTo>
                <a:cubicBezTo>
                  <a:pt x="169545" y="556895"/>
                  <a:pt x="82550" y="594995"/>
                  <a:pt x="635" y="635635"/>
                </a:cubicBezTo>
                <a:lnTo>
                  <a:pt x="635" y="639445"/>
                </a:lnTo>
                <a:cubicBezTo>
                  <a:pt x="82550" y="598805"/>
                  <a:pt x="170180" y="560070"/>
                  <a:pt x="264160" y="523875"/>
                </a:cubicBezTo>
                <a:cubicBezTo>
                  <a:pt x="505460" y="432435"/>
                  <a:pt x="697230" y="308610"/>
                  <a:pt x="835660" y="156845"/>
                </a:cubicBezTo>
                <a:close/>
                <a:moveTo>
                  <a:pt x="326390" y="443865"/>
                </a:moveTo>
                <a:cubicBezTo>
                  <a:pt x="551815" y="333375"/>
                  <a:pt x="724535" y="191770"/>
                  <a:pt x="839470" y="635"/>
                </a:cubicBezTo>
                <a:lnTo>
                  <a:pt x="835025" y="635"/>
                </a:lnTo>
                <a:cubicBezTo>
                  <a:pt x="808355" y="45085"/>
                  <a:pt x="778510" y="86995"/>
                  <a:pt x="744220" y="127635"/>
                </a:cubicBezTo>
                <a:cubicBezTo>
                  <a:pt x="491490" y="415290"/>
                  <a:pt x="236855" y="465455"/>
                  <a:pt x="1270" y="586740"/>
                </a:cubicBezTo>
                <a:lnTo>
                  <a:pt x="1270" y="591185"/>
                </a:lnTo>
                <a:cubicBezTo>
                  <a:pt x="9525" y="586740"/>
                  <a:pt x="17780" y="581660"/>
                  <a:pt x="19050" y="582295"/>
                </a:cubicBezTo>
                <a:cubicBezTo>
                  <a:pt x="111125" y="534035"/>
                  <a:pt x="217805" y="495300"/>
                  <a:pt x="326390" y="443865"/>
                </a:cubicBezTo>
                <a:close/>
                <a:moveTo>
                  <a:pt x="720090" y="9525"/>
                </a:moveTo>
                <a:cubicBezTo>
                  <a:pt x="721995" y="6350"/>
                  <a:pt x="723900" y="3175"/>
                  <a:pt x="725805" y="0"/>
                </a:cubicBezTo>
                <a:lnTo>
                  <a:pt x="721360" y="0"/>
                </a:lnTo>
                <a:cubicBezTo>
                  <a:pt x="720090" y="2540"/>
                  <a:pt x="718820" y="5715"/>
                  <a:pt x="717550" y="6985"/>
                </a:cubicBezTo>
                <a:cubicBezTo>
                  <a:pt x="591185" y="213360"/>
                  <a:pt x="411480" y="346710"/>
                  <a:pt x="162560" y="458470"/>
                </a:cubicBezTo>
                <a:cubicBezTo>
                  <a:pt x="106680" y="483235"/>
                  <a:pt x="52705" y="508635"/>
                  <a:pt x="1905" y="534035"/>
                </a:cubicBezTo>
                <a:lnTo>
                  <a:pt x="1905" y="537845"/>
                </a:lnTo>
                <a:cubicBezTo>
                  <a:pt x="81280" y="497205"/>
                  <a:pt x="170180" y="461645"/>
                  <a:pt x="262890" y="414655"/>
                </a:cubicBezTo>
                <a:cubicBezTo>
                  <a:pt x="465455" y="309880"/>
                  <a:pt x="616585" y="180340"/>
                  <a:pt x="720090" y="9525"/>
                </a:cubicBezTo>
                <a:close/>
                <a:moveTo>
                  <a:pt x="614680" y="0"/>
                </a:moveTo>
                <a:lnTo>
                  <a:pt x="606425" y="0"/>
                </a:lnTo>
                <a:cubicBezTo>
                  <a:pt x="495935" y="188595"/>
                  <a:pt x="339090" y="314960"/>
                  <a:pt x="109220" y="426085"/>
                </a:cubicBezTo>
                <a:cubicBezTo>
                  <a:pt x="73025" y="443230"/>
                  <a:pt x="36195" y="461645"/>
                  <a:pt x="1905" y="478790"/>
                </a:cubicBezTo>
                <a:lnTo>
                  <a:pt x="1905" y="486410"/>
                </a:lnTo>
                <a:cubicBezTo>
                  <a:pt x="278765" y="358775"/>
                  <a:pt x="479425" y="235585"/>
                  <a:pt x="614680" y="0"/>
                </a:cubicBezTo>
                <a:close/>
                <a:moveTo>
                  <a:pt x="1824355" y="0"/>
                </a:moveTo>
                <a:lnTo>
                  <a:pt x="1823720" y="0"/>
                </a:lnTo>
                <a:cubicBezTo>
                  <a:pt x="1558290" y="338455"/>
                  <a:pt x="1213485" y="559435"/>
                  <a:pt x="800100" y="716915"/>
                </a:cubicBezTo>
                <a:cubicBezTo>
                  <a:pt x="541020" y="807720"/>
                  <a:pt x="360045" y="868680"/>
                  <a:pt x="172720" y="972820"/>
                </a:cubicBezTo>
                <a:cubicBezTo>
                  <a:pt x="111760" y="1006475"/>
                  <a:pt x="54610" y="1041400"/>
                  <a:pt x="1270" y="1077595"/>
                </a:cubicBezTo>
                <a:lnTo>
                  <a:pt x="1270" y="1082675"/>
                </a:lnTo>
                <a:cubicBezTo>
                  <a:pt x="373380" y="829945"/>
                  <a:pt x="685800" y="782320"/>
                  <a:pt x="965200" y="653415"/>
                </a:cubicBezTo>
                <a:cubicBezTo>
                  <a:pt x="1291590" y="508635"/>
                  <a:pt x="1622425" y="281940"/>
                  <a:pt x="1824355" y="0"/>
                </a:cubicBezTo>
                <a:close/>
                <a:moveTo>
                  <a:pt x="3088005" y="1196975"/>
                </a:moveTo>
                <a:cubicBezTo>
                  <a:pt x="2928620" y="1364615"/>
                  <a:pt x="2754630" y="1668780"/>
                  <a:pt x="2648585" y="1948180"/>
                </a:cubicBezTo>
                <a:lnTo>
                  <a:pt x="2651760" y="1948180"/>
                </a:lnTo>
                <a:cubicBezTo>
                  <a:pt x="2654935" y="1939925"/>
                  <a:pt x="2657475" y="1929130"/>
                  <a:pt x="2660015" y="1926590"/>
                </a:cubicBezTo>
                <a:cubicBezTo>
                  <a:pt x="2783205" y="1628140"/>
                  <a:pt x="2933700" y="1364615"/>
                  <a:pt x="3105785" y="1182370"/>
                </a:cubicBezTo>
                <a:cubicBezTo>
                  <a:pt x="3237865" y="1030605"/>
                  <a:pt x="3337560" y="915035"/>
                  <a:pt x="3463925" y="823595"/>
                </a:cubicBezTo>
                <a:lnTo>
                  <a:pt x="3463925" y="821055"/>
                </a:lnTo>
                <a:cubicBezTo>
                  <a:pt x="3336290" y="901065"/>
                  <a:pt x="3204210" y="1067435"/>
                  <a:pt x="3088005" y="1196975"/>
                </a:cubicBezTo>
                <a:close/>
                <a:moveTo>
                  <a:pt x="2788920" y="1948180"/>
                </a:moveTo>
                <a:lnTo>
                  <a:pt x="2792095" y="1948180"/>
                </a:lnTo>
                <a:cubicBezTo>
                  <a:pt x="2791460" y="1941195"/>
                  <a:pt x="2790825" y="1932940"/>
                  <a:pt x="2791460" y="1931670"/>
                </a:cubicBezTo>
                <a:cubicBezTo>
                  <a:pt x="2795905" y="1795780"/>
                  <a:pt x="2912110" y="1588135"/>
                  <a:pt x="3005455" y="1474470"/>
                </a:cubicBezTo>
                <a:cubicBezTo>
                  <a:pt x="3061970" y="1401445"/>
                  <a:pt x="3124835" y="1350645"/>
                  <a:pt x="3197860" y="1282700"/>
                </a:cubicBezTo>
                <a:cubicBezTo>
                  <a:pt x="3282315" y="1203960"/>
                  <a:pt x="3376930" y="1101090"/>
                  <a:pt x="3463925" y="1029970"/>
                </a:cubicBezTo>
                <a:lnTo>
                  <a:pt x="3463925" y="1025525"/>
                </a:lnTo>
                <a:cubicBezTo>
                  <a:pt x="3352165" y="1114425"/>
                  <a:pt x="3239135" y="1247775"/>
                  <a:pt x="3118485" y="1350010"/>
                </a:cubicBezTo>
                <a:cubicBezTo>
                  <a:pt x="2976245" y="1468755"/>
                  <a:pt x="2780665" y="1771650"/>
                  <a:pt x="2788920" y="1948180"/>
                </a:cubicBezTo>
                <a:close/>
                <a:moveTo>
                  <a:pt x="2927350" y="1948180"/>
                </a:moveTo>
                <a:lnTo>
                  <a:pt x="2930525" y="1948180"/>
                </a:lnTo>
                <a:cubicBezTo>
                  <a:pt x="2929890" y="1945640"/>
                  <a:pt x="2929890" y="1943100"/>
                  <a:pt x="2929890" y="1942465"/>
                </a:cubicBezTo>
                <a:cubicBezTo>
                  <a:pt x="2922270" y="1795780"/>
                  <a:pt x="3029585" y="1597025"/>
                  <a:pt x="3142615" y="1498600"/>
                </a:cubicBezTo>
                <a:cubicBezTo>
                  <a:pt x="3179445" y="1463675"/>
                  <a:pt x="3228975" y="1437640"/>
                  <a:pt x="3282315" y="1398905"/>
                </a:cubicBezTo>
                <a:cubicBezTo>
                  <a:pt x="3355975" y="1344295"/>
                  <a:pt x="3408045" y="1299845"/>
                  <a:pt x="3463925" y="1249045"/>
                </a:cubicBezTo>
                <a:lnTo>
                  <a:pt x="3463925" y="1244600"/>
                </a:lnTo>
                <a:cubicBezTo>
                  <a:pt x="3388360" y="1311275"/>
                  <a:pt x="3317875" y="1376045"/>
                  <a:pt x="3207385" y="1445260"/>
                </a:cubicBezTo>
                <a:cubicBezTo>
                  <a:pt x="3057525" y="1534795"/>
                  <a:pt x="2915285" y="1775460"/>
                  <a:pt x="2927350" y="1948180"/>
                </a:cubicBezTo>
                <a:close/>
                <a:moveTo>
                  <a:pt x="3366135" y="1639570"/>
                </a:moveTo>
                <a:cubicBezTo>
                  <a:pt x="3312795" y="1656715"/>
                  <a:pt x="3267710" y="1693545"/>
                  <a:pt x="3234055" y="1746885"/>
                </a:cubicBezTo>
                <a:cubicBezTo>
                  <a:pt x="3197225" y="1805940"/>
                  <a:pt x="3180715" y="1878965"/>
                  <a:pt x="3187700" y="1947545"/>
                </a:cubicBezTo>
                <a:lnTo>
                  <a:pt x="3194685" y="1947545"/>
                </a:lnTo>
                <a:cubicBezTo>
                  <a:pt x="3194050" y="1945640"/>
                  <a:pt x="3194050" y="1944370"/>
                  <a:pt x="3194685" y="1942465"/>
                </a:cubicBezTo>
                <a:cubicBezTo>
                  <a:pt x="3183255" y="1792605"/>
                  <a:pt x="3274060" y="1646555"/>
                  <a:pt x="3428365" y="1633220"/>
                </a:cubicBezTo>
                <a:cubicBezTo>
                  <a:pt x="3437890" y="1630680"/>
                  <a:pt x="3451860" y="1628140"/>
                  <a:pt x="3463925" y="1625600"/>
                </a:cubicBezTo>
                <a:lnTo>
                  <a:pt x="3463925" y="1617980"/>
                </a:lnTo>
                <a:cubicBezTo>
                  <a:pt x="3458845" y="1619885"/>
                  <a:pt x="3453765" y="1621155"/>
                  <a:pt x="3449320" y="1621790"/>
                </a:cubicBezTo>
                <a:cubicBezTo>
                  <a:pt x="3422015" y="1629410"/>
                  <a:pt x="3390900" y="1631315"/>
                  <a:pt x="3366135" y="1639570"/>
                </a:cubicBezTo>
                <a:close/>
                <a:moveTo>
                  <a:pt x="3108960" y="1724660"/>
                </a:moveTo>
                <a:cubicBezTo>
                  <a:pt x="3070860" y="1798320"/>
                  <a:pt x="3053715" y="1880235"/>
                  <a:pt x="3060700" y="1948180"/>
                </a:cubicBezTo>
                <a:lnTo>
                  <a:pt x="3064510" y="1948180"/>
                </a:lnTo>
                <a:cubicBezTo>
                  <a:pt x="3057525" y="1880870"/>
                  <a:pt x="3075305" y="1800225"/>
                  <a:pt x="3112770" y="1726565"/>
                </a:cubicBezTo>
                <a:cubicBezTo>
                  <a:pt x="3158490" y="1637665"/>
                  <a:pt x="3225800" y="1572260"/>
                  <a:pt x="3302635" y="1542415"/>
                </a:cubicBezTo>
                <a:cubicBezTo>
                  <a:pt x="3368040" y="1517015"/>
                  <a:pt x="3420745" y="1488440"/>
                  <a:pt x="3464560" y="1459865"/>
                </a:cubicBezTo>
                <a:lnTo>
                  <a:pt x="3464560" y="1455420"/>
                </a:lnTo>
                <a:cubicBezTo>
                  <a:pt x="3420110" y="1484630"/>
                  <a:pt x="3368040" y="1513840"/>
                  <a:pt x="3301365" y="1539240"/>
                </a:cubicBezTo>
                <a:cubicBezTo>
                  <a:pt x="3223260" y="1568450"/>
                  <a:pt x="3155315" y="1634490"/>
                  <a:pt x="3108960" y="1724660"/>
                </a:cubicBezTo>
                <a:close/>
                <a:moveTo>
                  <a:pt x="2957195" y="1163320"/>
                </a:moveTo>
                <a:cubicBezTo>
                  <a:pt x="2832735" y="1340485"/>
                  <a:pt x="2649220" y="1667510"/>
                  <a:pt x="2526030" y="1929130"/>
                </a:cubicBezTo>
                <a:cubicBezTo>
                  <a:pt x="2523490" y="1935480"/>
                  <a:pt x="2520315" y="1941830"/>
                  <a:pt x="2517140" y="1947545"/>
                </a:cubicBezTo>
                <a:lnTo>
                  <a:pt x="2526030" y="1947545"/>
                </a:lnTo>
                <a:cubicBezTo>
                  <a:pt x="2530475" y="1937385"/>
                  <a:pt x="2534920" y="1924685"/>
                  <a:pt x="2536825" y="1923415"/>
                </a:cubicBezTo>
                <a:cubicBezTo>
                  <a:pt x="2764155" y="1449070"/>
                  <a:pt x="3070860" y="933450"/>
                  <a:pt x="3388995" y="680720"/>
                </a:cubicBezTo>
                <a:cubicBezTo>
                  <a:pt x="3416300" y="657860"/>
                  <a:pt x="3444875" y="642620"/>
                  <a:pt x="3463925" y="631825"/>
                </a:cubicBezTo>
                <a:lnTo>
                  <a:pt x="3463925" y="623570"/>
                </a:lnTo>
                <a:cubicBezTo>
                  <a:pt x="3300730" y="704850"/>
                  <a:pt x="3092450" y="969645"/>
                  <a:pt x="2957195" y="1163320"/>
                </a:cubicBezTo>
                <a:close/>
                <a:moveTo>
                  <a:pt x="3096895" y="352425"/>
                </a:moveTo>
                <a:cubicBezTo>
                  <a:pt x="2853055" y="626110"/>
                  <a:pt x="2787015" y="839470"/>
                  <a:pt x="2697480" y="1031875"/>
                </a:cubicBezTo>
                <a:cubicBezTo>
                  <a:pt x="2568575" y="1305560"/>
                  <a:pt x="2349500" y="1660525"/>
                  <a:pt x="2146935" y="1920240"/>
                </a:cubicBezTo>
                <a:cubicBezTo>
                  <a:pt x="2139950" y="1930400"/>
                  <a:pt x="2131060" y="1939925"/>
                  <a:pt x="2124710" y="1948180"/>
                </a:cubicBezTo>
                <a:lnTo>
                  <a:pt x="2129790" y="1948180"/>
                </a:lnTo>
                <a:cubicBezTo>
                  <a:pt x="2142490" y="1931670"/>
                  <a:pt x="2155825" y="1915795"/>
                  <a:pt x="2169795" y="1897380"/>
                </a:cubicBezTo>
                <a:cubicBezTo>
                  <a:pt x="2678430" y="1212850"/>
                  <a:pt x="2744470" y="896620"/>
                  <a:pt x="2846705" y="717550"/>
                </a:cubicBezTo>
                <a:cubicBezTo>
                  <a:pt x="2979420" y="465455"/>
                  <a:pt x="3227070" y="173990"/>
                  <a:pt x="3462020" y="72390"/>
                </a:cubicBezTo>
                <a:cubicBezTo>
                  <a:pt x="3462655" y="71755"/>
                  <a:pt x="3463925" y="71755"/>
                  <a:pt x="3464560" y="71120"/>
                </a:cubicBezTo>
                <a:lnTo>
                  <a:pt x="3464560" y="67310"/>
                </a:lnTo>
                <a:cubicBezTo>
                  <a:pt x="3343910" y="115570"/>
                  <a:pt x="3217545" y="220980"/>
                  <a:pt x="3096895" y="352425"/>
                </a:cubicBezTo>
                <a:close/>
                <a:moveTo>
                  <a:pt x="3154045" y="492760"/>
                </a:moveTo>
                <a:cubicBezTo>
                  <a:pt x="2945130" y="717550"/>
                  <a:pt x="2852420" y="927735"/>
                  <a:pt x="2761615" y="1107440"/>
                </a:cubicBezTo>
                <a:cubicBezTo>
                  <a:pt x="2675890" y="1272540"/>
                  <a:pt x="2565400" y="1466850"/>
                  <a:pt x="2443480" y="1664335"/>
                </a:cubicBezTo>
                <a:cubicBezTo>
                  <a:pt x="2386330" y="1757045"/>
                  <a:pt x="2289175" y="1906905"/>
                  <a:pt x="2264410" y="1947545"/>
                </a:cubicBezTo>
                <a:lnTo>
                  <a:pt x="2266315" y="1947545"/>
                </a:lnTo>
                <a:cubicBezTo>
                  <a:pt x="2273300" y="1937385"/>
                  <a:pt x="2286000" y="1919605"/>
                  <a:pt x="2304415" y="1891665"/>
                </a:cubicBezTo>
                <a:cubicBezTo>
                  <a:pt x="2659380" y="1341755"/>
                  <a:pt x="2726055" y="1172845"/>
                  <a:pt x="2903220" y="841375"/>
                </a:cubicBezTo>
                <a:cubicBezTo>
                  <a:pt x="3028950" y="622300"/>
                  <a:pt x="3248025" y="353695"/>
                  <a:pt x="3463925" y="255905"/>
                </a:cubicBezTo>
                <a:lnTo>
                  <a:pt x="3463925" y="251460"/>
                </a:lnTo>
                <a:cubicBezTo>
                  <a:pt x="3370580" y="291465"/>
                  <a:pt x="3260725" y="379095"/>
                  <a:pt x="3154045" y="492760"/>
                </a:cubicBezTo>
                <a:close/>
                <a:moveTo>
                  <a:pt x="1587500" y="566420"/>
                </a:moveTo>
                <a:cubicBezTo>
                  <a:pt x="1809115" y="405765"/>
                  <a:pt x="2021840" y="212725"/>
                  <a:pt x="2200910" y="0"/>
                </a:cubicBezTo>
                <a:lnTo>
                  <a:pt x="2197100" y="0"/>
                </a:lnTo>
                <a:cubicBezTo>
                  <a:pt x="2165350" y="36830"/>
                  <a:pt x="2131060" y="74930"/>
                  <a:pt x="2097405" y="110490"/>
                </a:cubicBezTo>
                <a:cubicBezTo>
                  <a:pt x="1774825" y="456565"/>
                  <a:pt x="1522730" y="598805"/>
                  <a:pt x="1330960" y="742315"/>
                </a:cubicBezTo>
                <a:cubicBezTo>
                  <a:pt x="871855" y="1095375"/>
                  <a:pt x="603250" y="1541780"/>
                  <a:pt x="367030" y="1946275"/>
                </a:cubicBezTo>
                <a:cubicBezTo>
                  <a:pt x="366395" y="1946910"/>
                  <a:pt x="366395" y="1946910"/>
                  <a:pt x="366395" y="1947545"/>
                </a:cubicBezTo>
                <a:lnTo>
                  <a:pt x="370840" y="1947545"/>
                </a:lnTo>
                <a:cubicBezTo>
                  <a:pt x="499745" y="1732915"/>
                  <a:pt x="612140" y="1528445"/>
                  <a:pt x="814705" y="1266825"/>
                </a:cubicBezTo>
                <a:cubicBezTo>
                  <a:pt x="1090930" y="917575"/>
                  <a:pt x="1295400" y="764540"/>
                  <a:pt x="1587500" y="566420"/>
                </a:cubicBezTo>
                <a:close/>
                <a:moveTo>
                  <a:pt x="2889885" y="1072515"/>
                </a:moveTo>
                <a:cubicBezTo>
                  <a:pt x="2639695" y="1511300"/>
                  <a:pt x="2481580" y="1783080"/>
                  <a:pt x="2393950" y="1948180"/>
                </a:cubicBezTo>
                <a:lnTo>
                  <a:pt x="2394585" y="1948180"/>
                </a:lnTo>
                <a:cubicBezTo>
                  <a:pt x="2541905" y="1699895"/>
                  <a:pt x="2745105" y="1321435"/>
                  <a:pt x="2943225" y="989965"/>
                </a:cubicBezTo>
                <a:cubicBezTo>
                  <a:pt x="3081020" y="769620"/>
                  <a:pt x="3275965" y="533400"/>
                  <a:pt x="3463290" y="441325"/>
                </a:cubicBezTo>
                <a:lnTo>
                  <a:pt x="3463290" y="437515"/>
                </a:lnTo>
                <a:cubicBezTo>
                  <a:pt x="3238500" y="549275"/>
                  <a:pt x="3023870" y="840105"/>
                  <a:pt x="2889885" y="1072515"/>
                </a:cubicBezTo>
                <a:close/>
                <a:moveTo>
                  <a:pt x="3344545" y="1809750"/>
                </a:moveTo>
                <a:cubicBezTo>
                  <a:pt x="3320415" y="1849120"/>
                  <a:pt x="3310255" y="1899285"/>
                  <a:pt x="3314065" y="1948180"/>
                </a:cubicBezTo>
                <a:lnTo>
                  <a:pt x="3317875" y="1948180"/>
                </a:lnTo>
                <a:cubicBezTo>
                  <a:pt x="3315335" y="1888490"/>
                  <a:pt x="3327400" y="1826895"/>
                  <a:pt x="3370580" y="1781810"/>
                </a:cubicBezTo>
                <a:cubicBezTo>
                  <a:pt x="3400425" y="1750695"/>
                  <a:pt x="3429000" y="1741170"/>
                  <a:pt x="3463925" y="1734820"/>
                </a:cubicBezTo>
                <a:lnTo>
                  <a:pt x="3463925" y="1730375"/>
                </a:lnTo>
                <a:cubicBezTo>
                  <a:pt x="3416300" y="1734820"/>
                  <a:pt x="3370580" y="1767205"/>
                  <a:pt x="3344545" y="1809750"/>
                </a:cubicBezTo>
                <a:close/>
                <a:moveTo>
                  <a:pt x="1918335" y="593725"/>
                </a:moveTo>
                <a:cubicBezTo>
                  <a:pt x="2093595" y="385445"/>
                  <a:pt x="2266315" y="187325"/>
                  <a:pt x="2413635" y="635"/>
                </a:cubicBezTo>
                <a:lnTo>
                  <a:pt x="2413000" y="635"/>
                </a:lnTo>
                <a:cubicBezTo>
                  <a:pt x="2279650" y="154305"/>
                  <a:pt x="2158365" y="308610"/>
                  <a:pt x="2013585" y="476885"/>
                </a:cubicBezTo>
                <a:cubicBezTo>
                  <a:pt x="1482090" y="1087120"/>
                  <a:pt x="1226820" y="1534160"/>
                  <a:pt x="890270" y="1918335"/>
                </a:cubicBezTo>
                <a:cubicBezTo>
                  <a:pt x="880745" y="1929130"/>
                  <a:pt x="871220" y="1938655"/>
                  <a:pt x="862330" y="1948180"/>
                </a:cubicBezTo>
                <a:lnTo>
                  <a:pt x="865505" y="1948180"/>
                </a:lnTo>
                <a:cubicBezTo>
                  <a:pt x="971550" y="1844040"/>
                  <a:pt x="1089025" y="1679575"/>
                  <a:pt x="1228090" y="1493520"/>
                </a:cubicBezTo>
                <a:cubicBezTo>
                  <a:pt x="1471930" y="1160780"/>
                  <a:pt x="1658620" y="897890"/>
                  <a:pt x="1918335" y="593725"/>
                </a:cubicBezTo>
                <a:close/>
                <a:moveTo>
                  <a:pt x="2390775" y="130175"/>
                </a:moveTo>
                <a:cubicBezTo>
                  <a:pt x="2425065" y="85725"/>
                  <a:pt x="2458720" y="42545"/>
                  <a:pt x="2492375" y="0"/>
                </a:cubicBezTo>
                <a:lnTo>
                  <a:pt x="2482850" y="0"/>
                </a:lnTo>
                <a:cubicBezTo>
                  <a:pt x="2456180" y="33020"/>
                  <a:pt x="2430780" y="66040"/>
                  <a:pt x="2403475" y="100330"/>
                </a:cubicBezTo>
                <a:cubicBezTo>
                  <a:pt x="1929765" y="710565"/>
                  <a:pt x="1456055" y="1543685"/>
                  <a:pt x="1013460" y="1947545"/>
                </a:cubicBezTo>
                <a:lnTo>
                  <a:pt x="1024890" y="1947545"/>
                </a:lnTo>
                <a:cubicBezTo>
                  <a:pt x="1036320" y="1937385"/>
                  <a:pt x="1048385" y="1926590"/>
                  <a:pt x="1056640" y="1918335"/>
                </a:cubicBezTo>
                <a:cubicBezTo>
                  <a:pt x="1141730" y="1837055"/>
                  <a:pt x="1238885" y="1726565"/>
                  <a:pt x="1355725" y="1577975"/>
                </a:cubicBezTo>
                <a:cubicBezTo>
                  <a:pt x="1684655" y="1166495"/>
                  <a:pt x="2040255" y="586740"/>
                  <a:pt x="2390775" y="130175"/>
                </a:cubicBezTo>
                <a:close/>
                <a:moveTo>
                  <a:pt x="1713230" y="553720"/>
                </a:moveTo>
                <a:cubicBezTo>
                  <a:pt x="1933575" y="368935"/>
                  <a:pt x="2124075" y="174625"/>
                  <a:pt x="2271395" y="0"/>
                </a:cubicBezTo>
                <a:lnTo>
                  <a:pt x="2267585" y="0"/>
                </a:lnTo>
                <a:cubicBezTo>
                  <a:pt x="2235835" y="36830"/>
                  <a:pt x="2204720" y="72390"/>
                  <a:pt x="2170430" y="109855"/>
                </a:cubicBezTo>
                <a:cubicBezTo>
                  <a:pt x="1931670" y="377825"/>
                  <a:pt x="1687195" y="568960"/>
                  <a:pt x="1501140" y="724535"/>
                </a:cubicBezTo>
                <a:cubicBezTo>
                  <a:pt x="1052195" y="1121410"/>
                  <a:pt x="797560" y="1562735"/>
                  <a:pt x="535305" y="1948180"/>
                </a:cubicBezTo>
                <a:lnTo>
                  <a:pt x="539750" y="1948180"/>
                </a:lnTo>
                <a:cubicBezTo>
                  <a:pt x="705485" y="1709420"/>
                  <a:pt x="839470" y="1477645"/>
                  <a:pt x="1054735" y="1206500"/>
                </a:cubicBezTo>
                <a:cubicBezTo>
                  <a:pt x="1270000" y="933450"/>
                  <a:pt x="1457960" y="754380"/>
                  <a:pt x="1713230" y="553720"/>
                </a:cubicBezTo>
                <a:close/>
                <a:moveTo>
                  <a:pt x="1553845" y="1565275"/>
                </a:moveTo>
                <a:cubicBezTo>
                  <a:pt x="2159000" y="810895"/>
                  <a:pt x="2157095" y="547370"/>
                  <a:pt x="2564765" y="0"/>
                </a:cubicBezTo>
                <a:lnTo>
                  <a:pt x="2561590" y="0"/>
                </a:lnTo>
                <a:cubicBezTo>
                  <a:pt x="2540000" y="28575"/>
                  <a:pt x="2519045" y="57785"/>
                  <a:pt x="2496820" y="88900"/>
                </a:cubicBezTo>
                <a:cubicBezTo>
                  <a:pt x="2425065" y="189865"/>
                  <a:pt x="2351405" y="302895"/>
                  <a:pt x="2280285" y="427990"/>
                </a:cubicBezTo>
                <a:cubicBezTo>
                  <a:pt x="2200910" y="569595"/>
                  <a:pt x="2139315" y="695960"/>
                  <a:pt x="2061845" y="824865"/>
                </a:cubicBezTo>
                <a:cubicBezTo>
                  <a:pt x="1826895" y="1224915"/>
                  <a:pt x="1471295" y="1720850"/>
                  <a:pt x="1167130" y="1947545"/>
                </a:cubicBezTo>
                <a:lnTo>
                  <a:pt x="1174115" y="1947545"/>
                </a:lnTo>
                <a:cubicBezTo>
                  <a:pt x="1283335" y="1866265"/>
                  <a:pt x="1411605" y="1737360"/>
                  <a:pt x="1553845" y="1565275"/>
                </a:cubicBezTo>
                <a:close/>
                <a:moveTo>
                  <a:pt x="1771015" y="610235"/>
                </a:moveTo>
                <a:cubicBezTo>
                  <a:pt x="1985010" y="403225"/>
                  <a:pt x="2192020" y="186055"/>
                  <a:pt x="2341245" y="0"/>
                </a:cubicBezTo>
                <a:lnTo>
                  <a:pt x="2340610" y="0"/>
                </a:lnTo>
                <a:cubicBezTo>
                  <a:pt x="2231390" y="123825"/>
                  <a:pt x="2112645" y="262255"/>
                  <a:pt x="1979295" y="398145"/>
                </a:cubicBezTo>
                <a:cubicBezTo>
                  <a:pt x="1917065" y="462280"/>
                  <a:pt x="1852930" y="527050"/>
                  <a:pt x="1785620" y="591185"/>
                </a:cubicBezTo>
                <a:cubicBezTo>
                  <a:pt x="1305560" y="1047750"/>
                  <a:pt x="1061720" y="1476375"/>
                  <a:pt x="718185" y="1926590"/>
                </a:cubicBezTo>
                <a:cubicBezTo>
                  <a:pt x="710565" y="1935480"/>
                  <a:pt x="704850" y="1942465"/>
                  <a:pt x="701040" y="1947545"/>
                </a:cubicBezTo>
                <a:lnTo>
                  <a:pt x="706120" y="1947545"/>
                </a:lnTo>
                <a:cubicBezTo>
                  <a:pt x="709930" y="1943100"/>
                  <a:pt x="715010" y="1936750"/>
                  <a:pt x="720725" y="1929765"/>
                </a:cubicBezTo>
                <a:cubicBezTo>
                  <a:pt x="1051560" y="1493520"/>
                  <a:pt x="1320165" y="1039495"/>
                  <a:pt x="1771015" y="610235"/>
                </a:cubicBezTo>
                <a:close/>
                <a:moveTo>
                  <a:pt x="1946275" y="1548765"/>
                </a:moveTo>
                <a:cubicBezTo>
                  <a:pt x="2112010" y="1367790"/>
                  <a:pt x="2251075" y="1163320"/>
                  <a:pt x="2352675" y="953135"/>
                </a:cubicBezTo>
                <a:cubicBezTo>
                  <a:pt x="2557145" y="525780"/>
                  <a:pt x="2478405" y="405130"/>
                  <a:pt x="2726690" y="0"/>
                </a:cubicBezTo>
                <a:lnTo>
                  <a:pt x="2722245" y="0"/>
                </a:lnTo>
                <a:cubicBezTo>
                  <a:pt x="2719705" y="4445"/>
                  <a:pt x="2717800" y="8890"/>
                  <a:pt x="2715895" y="10795"/>
                </a:cubicBezTo>
                <a:cubicBezTo>
                  <a:pt x="2642235" y="131445"/>
                  <a:pt x="2585085" y="255270"/>
                  <a:pt x="2542540" y="385445"/>
                </a:cubicBezTo>
                <a:cubicBezTo>
                  <a:pt x="2492375" y="553720"/>
                  <a:pt x="2461260" y="708660"/>
                  <a:pt x="2388235" y="866775"/>
                </a:cubicBezTo>
                <a:cubicBezTo>
                  <a:pt x="2208530" y="1291590"/>
                  <a:pt x="1810385" y="1767205"/>
                  <a:pt x="1436370" y="1947545"/>
                </a:cubicBezTo>
                <a:lnTo>
                  <a:pt x="1442085" y="1947545"/>
                </a:lnTo>
                <a:cubicBezTo>
                  <a:pt x="1591945" y="1885315"/>
                  <a:pt x="1803400" y="1705610"/>
                  <a:pt x="1946275" y="1548765"/>
                </a:cubicBezTo>
                <a:close/>
                <a:moveTo>
                  <a:pt x="2035175" y="1589405"/>
                </a:moveTo>
                <a:cubicBezTo>
                  <a:pt x="2248535" y="1341755"/>
                  <a:pt x="2435225" y="1036320"/>
                  <a:pt x="2538095" y="727075"/>
                </a:cubicBezTo>
                <a:cubicBezTo>
                  <a:pt x="2624455" y="421640"/>
                  <a:pt x="2696210" y="242570"/>
                  <a:pt x="2877820" y="635"/>
                </a:cubicBezTo>
                <a:lnTo>
                  <a:pt x="2874010" y="635"/>
                </a:lnTo>
                <a:cubicBezTo>
                  <a:pt x="2873375" y="1270"/>
                  <a:pt x="2872740" y="2540"/>
                  <a:pt x="2872105" y="3175"/>
                </a:cubicBezTo>
                <a:cubicBezTo>
                  <a:pt x="2820035" y="72390"/>
                  <a:pt x="2773045" y="143510"/>
                  <a:pt x="2729865" y="219710"/>
                </a:cubicBezTo>
                <a:cubicBezTo>
                  <a:pt x="2573655" y="495300"/>
                  <a:pt x="2569210" y="683260"/>
                  <a:pt x="2463165" y="913130"/>
                </a:cubicBezTo>
                <a:cubicBezTo>
                  <a:pt x="2293620" y="1302385"/>
                  <a:pt x="1960880" y="1734820"/>
                  <a:pt x="1637030" y="1948815"/>
                </a:cubicBezTo>
                <a:lnTo>
                  <a:pt x="1644015" y="1948815"/>
                </a:lnTo>
                <a:cubicBezTo>
                  <a:pt x="1788160" y="1851025"/>
                  <a:pt x="1904365" y="1739265"/>
                  <a:pt x="2035175" y="1589405"/>
                </a:cubicBezTo>
                <a:close/>
                <a:moveTo>
                  <a:pt x="2419985" y="1200785"/>
                </a:moveTo>
                <a:cubicBezTo>
                  <a:pt x="2515870" y="1032510"/>
                  <a:pt x="2588895" y="866775"/>
                  <a:pt x="2637790" y="708660"/>
                </a:cubicBezTo>
                <a:cubicBezTo>
                  <a:pt x="2738755" y="379095"/>
                  <a:pt x="2922270" y="140970"/>
                  <a:pt x="3056890" y="635"/>
                </a:cubicBezTo>
                <a:lnTo>
                  <a:pt x="3046730" y="635"/>
                </a:lnTo>
                <a:cubicBezTo>
                  <a:pt x="2911475" y="142875"/>
                  <a:pt x="2731135" y="379730"/>
                  <a:pt x="2630805" y="706755"/>
                </a:cubicBezTo>
                <a:cubicBezTo>
                  <a:pt x="2582545" y="864870"/>
                  <a:pt x="2509520" y="1029970"/>
                  <a:pt x="2413635" y="1197610"/>
                </a:cubicBezTo>
                <a:cubicBezTo>
                  <a:pt x="2329815" y="1344930"/>
                  <a:pt x="2228215" y="1493520"/>
                  <a:pt x="2120265" y="1627505"/>
                </a:cubicBezTo>
                <a:cubicBezTo>
                  <a:pt x="2014220" y="1758950"/>
                  <a:pt x="1906270" y="1870075"/>
                  <a:pt x="1812290" y="1948180"/>
                </a:cubicBezTo>
                <a:lnTo>
                  <a:pt x="1823720" y="1948180"/>
                </a:lnTo>
                <a:cubicBezTo>
                  <a:pt x="1825625" y="1946275"/>
                  <a:pt x="1828165" y="1944370"/>
                  <a:pt x="1830070" y="1942465"/>
                </a:cubicBezTo>
                <a:cubicBezTo>
                  <a:pt x="1924050" y="1862455"/>
                  <a:pt x="2026285" y="1755140"/>
                  <a:pt x="2125980" y="1631950"/>
                </a:cubicBezTo>
                <a:cubicBezTo>
                  <a:pt x="2233930" y="1497965"/>
                  <a:pt x="2335530" y="1348740"/>
                  <a:pt x="2419985" y="1200785"/>
                </a:cubicBezTo>
                <a:close/>
                <a:moveTo>
                  <a:pt x="1750060" y="1557020"/>
                </a:moveTo>
                <a:cubicBezTo>
                  <a:pt x="1957070" y="1318895"/>
                  <a:pt x="2148840" y="1025525"/>
                  <a:pt x="2282825" y="730250"/>
                </a:cubicBezTo>
                <a:cubicBezTo>
                  <a:pt x="2320925" y="648335"/>
                  <a:pt x="2350135" y="568325"/>
                  <a:pt x="2382520" y="485140"/>
                </a:cubicBezTo>
                <a:cubicBezTo>
                  <a:pt x="2449195" y="318770"/>
                  <a:pt x="2541270" y="152400"/>
                  <a:pt x="2644775" y="635"/>
                </a:cubicBezTo>
                <a:lnTo>
                  <a:pt x="2640965" y="635"/>
                </a:lnTo>
                <a:cubicBezTo>
                  <a:pt x="2602865" y="55245"/>
                  <a:pt x="2567305" y="112395"/>
                  <a:pt x="2533650" y="169545"/>
                </a:cubicBezTo>
                <a:cubicBezTo>
                  <a:pt x="2390140" y="406400"/>
                  <a:pt x="2330450" y="654050"/>
                  <a:pt x="2199005" y="893445"/>
                </a:cubicBezTo>
                <a:cubicBezTo>
                  <a:pt x="1998345" y="1278890"/>
                  <a:pt x="1640840" y="1744980"/>
                  <a:pt x="1307465" y="1948180"/>
                </a:cubicBezTo>
                <a:lnTo>
                  <a:pt x="1314450" y="1948180"/>
                </a:lnTo>
                <a:cubicBezTo>
                  <a:pt x="1478280" y="1844675"/>
                  <a:pt x="1600835" y="1724660"/>
                  <a:pt x="1750060" y="1557020"/>
                </a:cubicBezTo>
                <a:close/>
                <a:moveTo>
                  <a:pt x="3262630" y="6985"/>
                </a:moveTo>
                <a:cubicBezTo>
                  <a:pt x="3265805" y="4445"/>
                  <a:pt x="3268345" y="2540"/>
                  <a:pt x="3271520" y="0"/>
                </a:cubicBezTo>
                <a:lnTo>
                  <a:pt x="3266440" y="0"/>
                </a:lnTo>
                <a:cubicBezTo>
                  <a:pt x="3082290" y="136525"/>
                  <a:pt x="2915285" y="346710"/>
                  <a:pt x="2804160" y="554355"/>
                </a:cubicBezTo>
                <a:cubicBezTo>
                  <a:pt x="2742565" y="664845"/>
                  <a:pt x="2701290" y="788035"/>
                  <a:pt x="2662555" y="888365"/>
                </a:cubicBezTo>
                <a:cubicBezTo>
                  <a:pt x="2531745" y="1214755"/>
                  <a:pt x="2273935" y="1626870"/>
                  <a:pt x="2009140" y="1913255"/>
                </a:cubicBezTo>
                <a:cubicBezTo>
                  <a:pt x="1997710" y="1925320"/>
                  <a:pt x="1986915" y="1936750"/>
                  <a:pt x="1976120" y="1947545"/>
                </a:cubicBezTo>
                <a:lnTo>
                  <a:pt x="1978660" y="1947545"/>
                </a:lnTo>
                <a:cubicBezTo>
                  <a:pt x="2273935" y="1651000"/>
                  <a:pt x="2576830" y="1150620"/>
                  <a:pt x="2700020" y="798195"/>
                </a:cubicBezTo>
                <a:cubicBezTo>
                  <a:pt x="2805430" y="498475"/>
                  <a:pt x="3008630" y="203200"/>
                  <a:pt x="3262630" y="698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156"/>
                </a:srgbClr>
              </a:gs>
              <a:gs pos="100000">
                <a:srgbClr val="000000">
                  <a:alpha val="30588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62"/>
          <p:cNvSpPr/>
          <p:nvPr/>
        </p:nvSpPr>
        <p:spPr>
          <a:xfrm>
            <a:off x="4142176" y="-375434"/>
            <a:ext cx="3907649" cy="3842812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08303F">
                  <a:alpha val="14901"/>
                </a:srgbClr>
              </a:gs>
              <a:gs pos="100000">
                <a:srgbClr val="17727E">
                  <a:alpha val="1490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2"/>
          <p:cNvSpPr txBox="1"/>
          <p:nvPr/>
        </p:nvSpPr>
        <p:spPr>
          <a:xfrm>
            <a:off x="4791200" y="1017481"/>
            <a:ext cx="2609600" cy="8632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38100">
              <a:schemeClr val="accent1">
                <a:alpha val="24705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400"/>
              <a:buFont typeface="Quantico"/>
              <a:buNone/>
            </a:pPr>
            <a:r>
              <a:rPr lang="en-US" sz="64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“</a:t>
            </a:r>
            <a:endParaRPr sz="6400"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50" name="Google Shape;50;p62"/>
          <p:cNvSpPr/>
          <p:nvPr/>
        </p:nvSpPr>
        <p:spPr>
          <a:xfrm rot="5400000">
            <a:off x="5653025" y="916283"/>
            <a:ext cx="889200" cy="8892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" name="Google Shape;51;p62"/>
          <p:cNvCxnSpPr>
            <a:stCxn id="50" idx="1"/>
          </p:cNvCxnSpPr>
          <p:nvPr/>
        </p:nvCxnSpPr>
        <p:spPr>
          <a:xfrm rot="10800000">
            <a:off x="6097625" y="-217"/>
            <a:ext cx="0" cy="9165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52" name="Google Shape;52;p62"/>
          <p:cNvSpPr txBox="1"/>
          <p:nvPr>
            <p:ph idx="1" type="body"/>
          </p:nvPr>
        </p:nvSpPr>
        <p:spPr>
          <a:xfrm>
            <a:off x="1300333" y="2374400"/>
            <a:ext cx="95912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200"/>
              <a:buChar char="▫"/>
              <a:defRPr sz="4267"/>
            </a:lvl1pPr>
            <a:lvl2pPr indent="-4318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▫"/>
              <a:defRPr sz="4267"/>
            </a:lvl2pPr>
            <a:lvl3pPr indent="-4318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▫"/>
              <a:defRPr sz="4267"/>
            </a:lvl3pPr>
            <a:lvl4pPr indent="-4318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▫"/>
              <a:defRPr sz="4267"/>
            </a:lvl4pPr>
            <a:lvl5pPr indent="-4318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▫"/>
              <a:defRPr sz="4267"/>
            </a:lvl5pPr>
            <a:lvl6pPr indent="-4318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▫"/>
              <a:defRPr sz="4267"/>
            </a:lvl6pPr>
            <a:lvl7pPr indent="-4318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▫"/>
              <a:defRPr sz="4267"/>
            </a:lvl7pPr>
            <a:lvl8pPr indent="-4318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▫"/>
              <a:defRPr sz="4267"/>
            </a:lvl8pPr>
            <a:lvl9pPr indent="-4318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▫"/>
              <a:defRPr sz="4267"/>
            </a:lvl9pPr>
          </a:lstStyle>
          <a:p/>
        </p:txBody>
      </p:sp>
      <p:sp>
        <p:nvSpPr>
          <p:cNvPr id="53" name="Google Shape;53;p62"/>
          <p:cNvSpPr txBox="1"/>
          <p:nvPr>
            <p:ph idx="12" type="sldNum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buClr>
                <a:schemeClr val="lt2"/>
              </a:buClr>
              <a:buSzPts val="1600"/>
              <a:buFont typeface="Quantico"/>
              <a:buNone/>
              <a:defRPr sz="1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indent="0" lvl="1" marL="0" algn="r">
              <a:buClr>
                <a:schemeClr val="lt2"/>
              </a:buClr>
              <a:buSzPts val="1600"/>
              <a:buFont typeface="Quantico"/>
              <a:buNone/>
              <a:defRPr sz="1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indent="0" lvl="2" marL="0" algn="r">
              <a:buClr>
                <a:schemeClr val="lt2"/>
              </a:buClr>
              <a:buSzPts val="1600"/>
              <a:buFont typeface="Quantico"/>
              <a:buNone/>
              <a:defRPr sz="1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indent="0" lvl="3" marL="0" algn="r">
              <a:buClr>
                <a:schemeClr val="lt2"/>
              </a:buClr>
              <a:buSzPts val="1600"/>
              <a:buFont typeface="Quantico"/>
              <a:buNone/>
              <a:defRPr sz="1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indent="0" lvl="4" marL="0" algn="r">
              <a:buClr>
                <a:schemeClr val="lt2"/>
              </a:buClr>
              <a:buSzPts val="1600"/>
              <a:buFont typeface="Quantico"/>
              <a:buNone/>
              <a:defRPr sz="1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indent="0" lvl="5" marL="0" algn="r">
              <a:buClr>
                <a:schemeClr val="lt2"/>
              </a:buClr>
              <a:buSzPts val="1600"/>
              <a:buFont typeface="Quantico"/>
              <a:buNone/>
              <a:defRPr sz="1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indent="0" lvl="6" marL="0" algn="r">
              <a:buClr>
                <a:schemeClr val="lt2"/>
              </a:buClr>
              <a:buSzPts val="1600"/>
              <a:buFont typeface="Quantico"/>
              <a:buNone/>
              <a:defRPr sz="1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indent="0" lvl="7" marL="0" algn="r">
              <a:buClr>
                <a:schemeClr val="lt2"/>
              </a:buClr>
              <a:buSzPts val="1600"/>
              <a:buFont typeface="Quantico"/>
              <a:buNone/>
              <a:defRPr sz="1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indent="0" lvl="8" marL="0" algn="r">
              <a:buClr>
                <a:schemeClr val="lt2"/>
              </a:buClr>
              <a:buSzPts val="1600"/>
              <a:buFont typeface="Quantico"/>
              <a:buNone/>
              <a:defRPr sz="1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3"/>
          <p:cNvSpPr/>
          <p:nvPr/>
        </p:nvSpPr>
        <p:spPr>
          <a:xfrm>
            <a:off x="0" y="6"/>
            <a:ext cx="12193016" cy="6857593"/>
          </a:xfrm>
          <a:custGeom>
            <a:rect b="b" l="l" r="r" t="t"/>
            <a:pathLst>
              <a:path extrusionOk="0" h="1948180" w="3463925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4901"/>
                </a:srgbClr>
              </a:gs>
              <a:gs pos="100000">
                <a:srgbClr val="000000">
                  <a:alpha val="14901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63"/>
          <p:cNvSpPr txBox="1"/>
          <p:nvPr>
            <p:ph idx="12" type="sldNum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buClr>
                <a:schemeClr val="lt2"/>
              </a:buClr>
              <a:buSzPts val="1600"/>
              <a:buFont typeface="Quantico"/>
              <a:buNone/>
              <a:defRPr sz="1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indent="0" lvl="1" marL="0" algn="r">
              <a:buClr>
                <a:schemeClr val="lt2"/>
              </a:buClr>
              <a:buSzPts val="1600"/>
              <a:buFont typeface="Quantico"/>
              <a:buNone/>
              <a:defRPr sz="1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indent="0" lvl="2" marL="0" algn="r">
              <a:buClr>
                <a:schemeClr val="lt2"/>
              </a:buClr>
              <a:buSzPts val="1600"/>
              <a:buFont typeface="Quantico"/>
              <a:buNone/>
              <a:defRPr sz="1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indent="0" lvl="3" marL="0" algn="r">
              <a:buClr>
                <a:schemeClr val="lt2"/>
              </a:buClr>
              <a:buSzPts val="1600"/>
              <a:buFont typeface="Quantico"/>
              <a:buNone/>
              <a:defRPr sz="1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indent="0" lvl="4" marL="0" algn="r">
              <a:buClr>
                <a:schemeClr val="lt2"/>
              </a:buClr>
              <a:buSzPts val="1600"/>
              <a:buFont typeface="Quantico"/>
              <a:buNone/>
              <a:defRPr sz="1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indent="0" lvl="5" marL="0" algn="r">
              <a:buClr>
                <a:schemeClr val="lt2"/>
              </a:buClr>
              <a:buSzPts val="1600"/>
              <a:buFont typeface="Quantico"/>
              <a:buNone/>
              <a:defRPr sz="1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indent="0" lvl="6" marL="0" algn="r">
              <a:buClr>
                <a:schemeClr val="lt2"/>
              </a:buClr>
              <a:buSzPts val="1600"/>
              <a:buFont typeface="Quantico"/>
              <a:buNone/>
              <a:defRPr sz="1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indent="0" lvl="7" marL="0" algn="r">
              <a:buClr>
                <a:schemeClr val="lt2"/>
              </a:buClr>
              <a:buSzPts val="1600"/>
              <a:buFont typeface="Quantico"/>
              <a:buNone/>
              <a:defRPr sz="1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indent="0" lvl="8" marL="0" algn="r">
              <a:buClr>
                <a:schemeClr val="lt2"/>
              </a:buClr>
              <a:buSzPts val="1600"/>
              <a:buFont typeface="Quantico"/>
              <a:buNone/>
              <a:defRPr sz="1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63"/>
          <p:cNvSpPr/>
          <p:nvPr/>
        </p:nvSpPr>
        <p:spPr>
          <a:xfrm>
            <a:off x="-2175367" y="4693266"/>
            <a:ext cx="5815425" cy="5718932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08303F">
                  <a:alpha val="14901"/>
                </a:srgbClr>
              </a:gs>
              <a:gs pos="100000">
                <a:srgbClr val="17727E">
                  <a:alpha val="1490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63"/>
          <p:cNvSpPr/>
          <p:nvPr/>
        </p:nvSpPr>
        <p:spPr>
          <a:xfrm>
            <a:off x="8966417" y="-2492123"/>
            <a:ext cx="5262828" cy="5175504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198D8C">
                  <a:alpha val="14901"/>
                </a:srgbClr>
              </a:gs>
              <a:gs pos="100000">
                <a:srgbClr val="08303F">
                  <a:alpha val="1490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63"/>
          <p:cNvSpPr txBox="1"/>
          <p:nvPr>
            <p:ph type="title"/>
          </p:nvPr>
        </p:nvSpPr>
        <p:spPr>
          <a:xfrm>
            <a:off x="1300333" y="1420356"/>
            <a:ext cx="9591200" cy="5248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0" name="Google Shape;60;p63"/>
          <p:cNvCxnSpPr/>
          <p:nvPr/>
        </p:nvCxnSpPr>
        <p:spPr>
          <a:xfrm>
            <a:off x="-8" y="1681267"/>
            <a:ext cx="1121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med" w="med" type="diamon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4"/>
          <p:cNvSpPr/>
          <p:nvPr/>
        </p:nvSpPr>
        <p:spPr>
          <a:xfrm>
            <a:off x="0" y="0"/>
            <a:ext cx="12197483" cy="6855565"/>
          </a:xfrm>
          <a:custGeom>
            <a:rect b="b" l="l" r="r" t="t"/>
            <a:pathLst>
              <a:path extrusionOk="0" h="1949450" w="3465194">
                <a:moveTo>
                  <a:pt x="1240790" y="899160"/>
                </a:moveTo>
                <a:cubicBezTo>
                  <a:pt x="1471930" y="709930"/>
                  <a:pt x="1558290" y="455930"/>
                  <a:pt x="1490980" y="164465"/>
                </a:cubicBezTo>
                <a:cubicBezTo>
                  <a:pt x="1480185" y="116205"/>
                  <a:pt x="1461135" y="56515"/>
                  <a:pt x="1437005" y="635"/>
                </a:cubicBezTo>
                <a:lnTo>
                  <a:pt x="1433195" y="635"/>
                </a:lnTo>
                <a:cubicBezTo>
                  <a:pt x="1493520" y="151130"/>
                  <a:pt x="1535430" y="309880"/>
                  <a:pt x="1491615" y="511175"/>
                </a:cubicBezTo>
                <a:cubicBezTo>
                  <a:pt x="1453515" y="671195"/>
                  <a:pt x="1355725" y="810895"/>
                  <a:pt x="1201420" y="925830"/>
                </a:cubicBezTo>
                <a:cubicBezTo>
                  <a:pt x="1139190" y="972820"/>
                  <a:pt x="1052830" y="1019810"/>
                  <a:pt x="982980" y="1064895"/>
                </a:cubicBezTo>
                <a:cubicBezTo>
                  <a:pt x="767080" y="1202055"/>
                  <a:pt x="607060" y="1312545"/>
                  <a:pt x="439420" y="1486535"/>
                </a:cubicBezTo>
                <a:cubicBezTo>
                  <a:pt x="316865" y="1616710"/>
                  <a:pt x="211455" y="1769745"/>
                  <a:pt x="141605" y="1948180"/>
                </a:cubicBezTo>
                <a:lnTo>
                  <a:pt x="144780" y="1948180"/>
                </a:lnTo>
                <a:cubicBezTo>
                  <a:pt x="160655" y="1909445"/>
                  <a:pt x="177165" y="1874520"/>
                  <a:pt x="194945" y="1838325"/>
                </a:cubicBezTo>
                <a:cubicBezTo>
                  <a:pt x="464185" y="1296670"/>
                  <a:pt x="1050290" y="1059180"/>
                  <a:pt x="1240790" y="899160"/>
                </a:cubicBezTo>
                <a:close/>
                <a:moveTo>
                  <a:pt x="1352550" y="896620"/>
                </a:moveTo>
                <a:cubicBezTo>
                  <a:pt x="1604645" y="687070"/>
                  <a:pt x="1678940" y="407035"/>
                  <a:pt x="1608455" y="110490"/>
                </a:cubicBezTo>
                <a:cubicBezTo>
                  <a:pt x="1602105" y="84455"/>
                  <a:pt x="1585595" y="26035"/>
                  <a:pt x="1575435" y="1270"/>
                </a:cubicBezTo>
                <a:lnTo>
                  <a:pt x="1570990" y="1270"/>
                </a:lnTo>
                <a:cubicBezTo>
                  <a:pt x="1624330" y="156845"/>
                  <a:pt x="1656715" y="318770"/>
                  <a:pt x="1602740" y="521335"/>
                </a:cubicBezTo>
                <a:cubicBezTo>
                  <a:pt x="1479550" y="931545"/>
                  <a:pt x="1117600" y="1015365"/>
                  <a:pt x="817880" y="1231265"/>
                </a:cubicBezTo>
                <a:cubicBezTo>
                  <a:pt x="530860" y="1428115"/>
                  <a:pt x="316865" y="1648460"/>
                  <a:pt x="193040" y="1948815"/>
                </a:cubicBezTo>
                <a:lnTo>
                  <a:pt x="195580" y="1948815"/>
                </a:lnTo>
                <a:cubicBezTo>
                  <a:pt x="207010" y="1922780"/>
                  <a:pt x="217805" y="1898650"/>
                  <a:pt x="230505" y="1873885"/>
                </a:cubicBezTo>
                <a:cubicBezTo>
                  <a:pt x="526415" y="1273810"/>
                  <a:pt x="1164590" y="1068705"/>
                  <a:pt x="1352550" y="896620"/>
                </a:cubicBezTo>
                <a:close/>
                <a:moveTo>
                  <a:pt x="1708150" y="1045210"/>
                </a:moveTo>
                <a:cubicBezTo>
                  <a:pt x="2050415" y="843280"/>
                  <a:pt x="2287905" y="509905"/>
                  <a:pt x="2258060" y="62230"/>
                </a:cubicBezTo>
                <a:cubicBezTo>
                  <a:pt x="2256155" y="47625"/>
                  <a:pt x="2254885" y="17145"/>
                  <a:pt x="2252345" y="635"/>
                </a:cubicBezTo>
                <a:lnTo>
                  <a:pt x="2248535" y="635"/>
                </a:lnTo>
                <a:cubicBezTo>
                  <a:pt x="2258060" y="88900"/>
                  <a:pt x="2269490" y="228600"/>
                  <a:pt x="2224405" y="396240"/>
                </a:cubicBezTo>
                <a:cubicBezTo>
                  <a:pt x="2130425" y="747395"/>
                  <a:pt x="1869440" y="977900"/>
                  <a:pt x="1542415" y="1127760"/>
                </a:cubicBezTo>
                <a:cubicBezTo>
                  <a:pt x="993775" y="1341120"/>
                  <a:pt x="651510" y="1556385"/>
                  <a:pt x="437515" y="1934845"/>
                </a:cubicBezTo>
                <a:cubicBezTo>
                  <a:pt x="434340" y="1939925"/>
                  <a:pt x="431800" y="1944370"/>
                  <a:pt x="429895" y="1948180"/>
                </a:cubicBezTo>
                <a:lnTo>
                  <a:pt x="433070" y="1948180"/>
                </a:lnTo>
                <a:cubicBezTo>
                  <a:pt x="476885" y="1874520"/>
                  <a:pt x="514350" y="1812290"/>
                  <a:pt x="562610" y="1754505"/>
                </a:cubicBezTo>
                <a:cubicBezTo>
                  <a:pt x="949960" y="1285875"/>
                  <a:pt x="1455420" y="1207135"/>
                  <a:pt x="1708150" y="1045210"/>
                </a:cubicBezTo>
                <a:close/>
                <a:moveTo>
                  <a:pt x="975360" y="871855"/>
                </a:moveTo>
                <a:cubicBezTo>
                  <a:pt x="1087755" y="805815"/>
                  <a:pt x="1174750" y="727710"/>
                  <a:pt x="1233805" y="638175"/>
                </a:cubicBezTo>
                <a:cubicBezTo>
                  <a:pt x="1283970" y="562610"/>
                  <a:pt x="1314450" y="478155"/>
                  <a:pt x="1324610" y="387985"/>
                </a:cubicBezTo>
                <a:cubicBezTo>
                  <a:pt x="1343660" y="215265"/>
                  <a:pt x="1282700" y="66675"/>
                  <a:pt x="1249045" y="635"/>
                </a:cubicBezTo>
                <a:lnTo>
                  <a:pt x="1240790" y="635"/>
                </a:lnTo>
                <a:cubicBezTo>
                  <a:pt x="1242060" y="3175"/>
                  <a:pt x="1243330" y="5080"/>
                  <a:pt x="1244600" y="7620"/>
                </a:cubicBezTo>
                <a:cubicBezTo>
                  <a:pt x="1267460" y="54610"/>
                  <a:pt x="1298575" y="129540"/>
                  <a:pt x="1313180" y="222885"/>
                </a:cubicBezTo>
                <a:cubicBezTo>
                  <a:pt x="1341755" y="407670"/>
                  <a:pt x="1305560" y="669290"/>
                  <a:pt x="972185" y="865505"/>
                </a:cubicBezTo>
                <a:cubicBezTo>
                  <a:pt x="640715" y="1059815"/>
                  <a:pt x="417830" y="1212215"/>
                  <a:pt x="256540" y="1415415"/>
                </a:cubicBezTo>
                <a:cubicBezTo>
                  <a:pt x="138430" y="1564005"/>
                  <a:pt x="58420" y="1734820"/>
                  <a:pt x="10160" y="1948180"/>
                </a:cubicBezTo>
                <a:lnTo>
                  <a:pt x="17780" y="1948180"/>
                </a:lnTo>
                <a:cubicBezTo>
                  <a:pt x="66040" y="1736725"/>
                  <a:pt x="145415" y="1566545"/>
                  <a:pt x="262255" y="1419225"/>
                </a:cubicBezTo>
                <a:cubicBezTo>
                  <a:pt x="422275" y="1217295"/>
                  <a:pt x="645160" y="1065530"/>
                  <a:pt x="975360" y="871855"/>
                </a:cubicBezTo>
                <a:close/>
                <a:moveTo>
                  <a:pt x="1041400" y="930910"/>
                </a:moveTo>
                <a:cubicBezTo>
                  <a:pt x="1567815" y="617855"/>
                  <a:pt x="1413510" y="155575"/>
                  <a:pt x="1341755" y="635"/>
                </a:cubicBezTo>
                <a:lnTo>
                  <a:pt x="1337310" y="635"/>
                </a:lnTo>
                <a:cubicBezTo>
                  <a:pt x="1370330" y="71120"/>
                  <a:pt x="1407795" y="177800"/>
                  <a:pt x="1414145" y="297815"/>
                </a:cubicBezTo>
                <a:cubicBezTo>
                  <a:pt x="1420495" y="412750"/>
                  <a:pt x="1398905" y="520700"/>
                  <a:pt x="1348740" y="617855"/>
                </a:cubicBezTo>
                <a:cubicBezTo>
                  <a:pt x="1287145" y="737870"/>
                  <a:pt x="1183005" y="842010"/>
                  <a:pt x="1038860" y="927735"/>
                </a:cubicBezTo>
                <a:cubicBezTo>
                  <a:pt x="700405" y="1129030"/>
                  <a:pt x="455930" y="1299845"/>
                  <a:pt x="283210" y="1529080"/>
                </a:cubicBezTo>
                <a:cubicBezTo>
                  <a:pt x="191135" y="1651000"/>
                  <a:pt x="120650" y="1788160"/>
                  <a:pt x="69215" y="1948815"/>
                </a:cubicBezTo>
                <a:lnTo>
                  <a:pt x="73025" y="1948815"/>
                </a:lnTo>
                <a:cubicBezTo>
                  <a:pt x="124460" y="1789430"/>
                  <a:pt x="194310" y="1652905"/>
                  <a:pt x="286385" y="1531620"/>
                </a:cubicBezTo>
                <a:cubicBezTo>
                  <a:pt x="459105" y="1302385"/>
                  <a:pt x="703580" y="1131570"/>
                  <a:pt x="1041400" y="930910"/>
                </a:cubicBezTo>
                <a:close/>
                <a:moveTo>
                  <a:pt x="1423670" y="927735"/>
                </a:moveTo>
                <a:cubicBezTo>
                  <a:pt x="1691005" y="723900"/>
                  <a:pt x="1816100" y="422910"/>
                  <a:pt x="1728470" y="61595"/>
                </a:cubicBezTo>
                <a:cubicBezTo>
                  <a:pt x="1724660" y="48260"/>
                  <a:pt x="1717675" y="17780"/>
                  <a:pt x="1711960" y="1270"/>
                </a:cubicBezTo>
                <a:lnTo>
                  <a:pt x="1707515" y="1270"/>
                </a:lnTo>
                <a:cubicBezTo>
                  <a:pt x="1731645" y="76835"/>
                  <a:pt x="1758315" y="193675"/>
                  <a:pt x="1751330" y="327025"/>
                </a:cubicBezTo>
                <a:cubicBezTo>
                  <a:pt x="1720850" y="889000"/>
                  <a:pt x="1174115" y="1058545"/>
                  <a:pt x="1025525" y="1156335"/>
                </a:cubicBezTo>
                <a:cubicBezTo>
                  <a:pt x="636270" y="1382395"/>
                  <a:pt x="396875" y="1610995"/>
                  <a:pt x="245110" y="1939925"/>
                </a:cubicBezTo>
                <a:cubicBezTo>
                  <a:pt x="243205" y="1943735"/>
                  <a:pt x="241935" y="1946275"/>
                  <a:pt x="240665" y="1948815"/>
                </a:cubicBezTo>
                <a:lnTo>
                  <a:pt x="245745" y="1948815"/>
                </a:lnTo>
                <a:cubicBezTo>
                  <a:pt x="248920" y="1941195"/>
                  <a:pt x="251460" y="1932305"/>
                  <a:pt x="255905" y="1925955"/>
                </a:cubicBezTo>
                <a:cubicBezTo>
                  <a:pt x="557530" y="1284605"/>
                  <a:pt x="1223645" y="1097915"/>
                  <a:pt x="1423670" y="927735"/>
                </a:cubicBezTo>
                <a:close/>
                <a:moveTo>
                  <a:pt x="907415" y="808990"/>
                </a:moveTo>
                <a:cubicBezTo>
                  <a:pt x="1253490" y="611505"/>
                  <a:pt x="1303020" y="288290"/>
                  <a:pt x="1151890" y="635"/>
                </a:cubicBezTo>
                <a:lnTo>
                  <a:pt x="1147445" y="635"/>
                </a:lnTo>
                <a:cubicBezTo>
                  <a:pt x="1153160" y="11430"/>
                  <a:pt x="1156970" y="18415"/>
                  <a:pt x="1160145" y="24130"/>
                </a:cubicBezTo>
                <a:cubicBezTo>
                  <a:pt x="1276350" y="263525"/>
                  <a:pt x="1250950" y="528320"/>
                  <a:pt x="1036320" y="713105"/>
                </a:cubicBezTo>
                <a:cubicBezTo>
                  <a:pt x="958850" y="782955"/>
                  <a:pt x="845820" y="837565"/>
                  <a:pt x="749935" y="896620"/>
                </a:cubicBezTo>
                <a:cubicBezTo>
                  <a:pt x="369570" y="1126490"/>
                  <a:pt x="104775" y="1337945"/>
                  <a:pt x="0" y="1769745"/>
                </a:cubicBezTo>
                <a:lnTo>
                  <a:pt x="0" y="1784350"/>
                </a:lnTo>
                <a:cubicBezTo>
                  <a:pt x="118110" y="1280795"/>
                  <a:pt x="452120" y="1073785"/>
                  <a:pt x="907415" y="808990"/>
                </a:cubicBezTo>
                <a:close/>
                <a:moveTo>
                  <a:pt x="1138555" y="1206500"/>
                </a:moveTo>
                <a:cubicBezTo>
                  <a:pt x="1228725" y="1158240"/>
                  <a:pt x="1336675" y="1115695"/>
                  <a:pt x="1431925" y="1066800"/>
                </a:cubicBezTo>
                <a:cubicBezTo>
                  <a:pt x="1626235" y="964565"/>
                  <a:pt x="1771015" y="842645"/>
                  <a:pt x="1873885" y="680085"/>
                </a:cubicBezTo>
                <a:cubicBezTo>
                  <a:pt x="1981200" y="510540"/>
                  <a:pt x="2025015" y="299085"/>
                  <a:pt x="1998345" y="91440"/>
                </a:cubicBezTo>
                <a:cubicBezTo>
                  <a:pt x="1995170" y="71120"/>
                  <a:pt x="1989455" y="22860"/>
                  <a:pt x="1983105" y="635"/>
                </a:cubicBezTo>
                <a:lnTo>
                  <a:pt x="1979295" y="635"/>
                </a:lnTo>
                <a:cubicBezTo>
                  <a:pt x="1997075" y="81280"/>
                  <a:pt x="2014855" y="212725"/>
                  <a:pt x="1990090" y="361315"/>
                </a:cubicBezTo>
                <a:cubicBezTo>
                  <a:pt x="1922780" y="749300"/>
                  <a:pt x="1647190" y="981075"/>
                  <a:pt x="1259205" y="1143635"/>
                </a:cubicBezTo>
                <a:cubicBezTo>
                  <a:pt x="1016635" y="1258570"/>
                  <a:pt x="852805" y="1355725"/>
                  <a:pt x="666750" y="1517650"/>
                </a:cubicBezTo>
                <a:cubicBezTo>
                  <a:pt x="535940" y="1633855"/>
                  <a:pt x="401955" y="1800860"/>
                  <a:pt x="339090" y="1948815"/>
                </a:cubicBezTo>
                <a:lnTo>
                  <a:pt x="341630" y="1948815"/>
                </a:lnTo>
                <a:cubicBezTo>
                  <a:pt x="348615" y="1936750"/>
                  <a:pt x="353695" y="1920875"/>
                  <a:pt x="361315" y="1909445"/>
                </a:cubicBezTo>
                <a:cubicBezTo>
                  <a:pt x="531495" y="1586865"/>
                  <a:pt x="821055" y="1369695"/>
                  <a:pt x="1138555" y="1206500"/>
                </a:cubicBezTo>
                <a:close/>
                <a:moveTo>
                  <a:pt x="1624330" y="1024255"/>
                </a:moveTo>
                <a:cubicBezTo>
                  <a:pt x="1948815" y="826770"/>
                  <a:pt x="2168525" y="504825"/>
                  <a:pt x="2127885" y="74295"/>
                </a:cubicBezTo>
                <a:cubicBezTo>
                  <a:pt x="2125345" y="57150"/>
                  <a:pt x="2122170" y="19685"/>
                  <a:pt x="2118360" y="635"/>
                </a:cubicBezTo>
                <a:lnTo>
                  <a:pt x="2114550" y="635"/>
                </a:lnTo>
                <a:cubicBezTo>
                  <a:pt x="2126615" y="83185"/>
                  <a:pt x="2143125" y="222250"/>
                  <a:pt x="2108200" y="378460"/>
                </a:cubicBezTo>
                <a:cubicBezTo>
                  <a:pt x="1967865" y="999490"/>
                  <a:pt x="1336040" y="1139825"/>
                  <a:pt x="1151890" y="1247140"/>
                </a:cubicBezTo>
                <a:cubicBezTo>
                  <a:pt x="847090" y="1400810"/>
                  <a:pt x="563245" y="1613535"/>
                  <a:pt x="397510" y="1922780"/>
                </a:cubicBezTo>
                <a:cubicBezTo>
                  <a:pt x="393065" y="1931670"/>
                  <a:pt x="387985" y="1939925"/>
                  <a:pt x="384175" y="1948180"/>
                </a:cubicBezTo>
                <a:lnTo>
                  <a:pt x="388620" y="1948180"/>
                </a:lnTo>
                <a:cubicBezTo>
                  <a:pt x="391795" y="1941195"/>
                  <a:pt x="395605" y="1934845"/>
                  <a:pt x="399415" y="1927860"/>
                </a:cubicBezTo>
                <a:cubicBezTo>
                  <a:pt x="730885" y="1314450"/>
                  <a:pt x="1424305" y="1167130"/>
                  <a:pt x="1624330" y="1024255"/>
                </a:cubicBezTo>
                <a:close/>
                <a:moveTo>
                  <a:pt x="1494790" y="960120"/>
                </a:moveTo>
                <a:cubicBezTo>
                  <a:pt x="1783080" y="756920"/>
                  <a:pt x="1938020" y="445770"/>
                  <a:pt x="1863090" y="60325"/>
                </a:cubicBezTo>
                <a:cubicBezTo>
                  <a:pt x="1858010" y="38735"/>
                  <a:pt x="1854835" y="17145"/>
                  <a:pt x="1849120" y="0"/>
                </a:cubicBezTo>
                <a:lnTo>
                  <a:pt x="1841500" y="0"/>
                </a:lnTo>
                <a:cubicBezTo>
                  <a:pt x="1842770" y="3175"/>
                  <a:pt x="1844040" y="6350"/>
                  <a:pt x="1843405" y="7620"/>
                </a:cubicBezTo>
                <a:cubicBezTo>
                  <a:pt x="1863725" y="86360"/>
                  <a:pt x="1884045" y="206375"/>
                  <a:pt x="1868805" y="342900"/>
                </a:cubicBezTo>
                <a:cubicBezTo>
                  <a:pt x="1834515" y="646430"/>
                  <a:pt x="1653540" y="862330"/>
                  <a:pt x="1395730" y="1014095"/>
                </a:cubicBezTo>
                <a:cubicBezTo>
                  <a:pt x="1251585" y="1094105"/>
                  <a:pt x="1058545" y="1177925"/>
                  <a:pt x="923290" y="1268095"/>
                </a:cubicBezTo>
                <a:cubicBezTo>
                  <a:pt x="623570" y="1457325"/>
                  <a:pt x="419735" y="1663700"/>
                  <a:pt x="286385" y="1947545"/>
                </a:cubicBezTo>
                <a:lnTo>
                  <a:pt x="295275" y="1947545"/>
                </a:lnTo>
                <a:cubicBezTo>
                  <a:pt x="297815" y="1941830"/>
                  <a:pt x="299720" y="1934845"/>
                  <a:pt x="302260" y="1931670"/>
                </a:cubicBezTo>
                <a:cubicBezTo>
                  <a:pt x="615950" y="1293495"/>
                  <a:pt x="1292225" y="1122045"/>
                  <a:pt x="1494790" y="960120"/>
                </a:cubicBezTo>
                <a:close/>
                <a:moveTo>
                  <a:pt x="6985" y="412115"/>
                </a:moveTo>
                <a:cubicBezTo>
                  <a:pt x="99695" y="400050"/>
                  <a:pt x="232410" y="381635"/>
                  <a:pt x="370205" y="325120"/>
                </a:cubicBezTo>
                <a:cubicBezTo>
                  <a:pt x="541020" y="254635"/>
                  <a:pt x="509905" y="95250"/>
                  <a:pt x="413385" y="3810"/>
                </a:cubicBezTo>
                <a:cubicBezTo>
                  <a:pt x="412115" y="2540"/>
                  <a:pt x="410845" y="1905"/>
                  <a:pt x="409575" y="635"/>
                </a:cubicBezTo>
                <a:lnTo>
                  <a:pt x="403860" y="635"/>
                </a:lnTo>
                <a:cubicBezTo>
                  <a:pt x="476250" y="61595"/>
                  <a:pt x="517525" y="173355"/>
                  <a:pt x="462280" y="251460"/>
                </a:cubicBezTo>
                <a:cubicBezTo>
                  <a:pt x="391160" y="358775"/>
                  <a:pt x="88265" y="396875"/>
                  <a:pt x="635" y="409575"/>
                </a:cubicBezTo>
                <a:lnTo>
                  <a:pt x="635" y="412750"/>
                </a:lnTo>
                <a:cubicBezTo>
                  <a:pt x="4445" y="412115"/>
                  <a:pt x="6985" y="411480"/>
                  <a:pt x="6985" y="412115"/>
                </a:cubicBezTo>
                <a:close/>
                <a:moveTo>
                  <a:pt x="840740" y="748030"/>
                </a:moveTo>
                <a:cubicBezTo>
                  <a:pt x="1216025" y="537845"/>
                  <a:pt x="1174750" y="191770"/>
                  <a:pt x="1056640" y="635"/>
                </a:cubicBezTo>
                <a:lnTo>
                  <a:pt x="1053465" y="635"/>
                </a:lnTo>
                <a:cubicBezTo>
                  <a:pt x="1060450" y="12065"/>
                  <a:pt x="1068070" y="26035"/>
                  <a:pt x="1071245" y="32385"/>
                </a:cubicBezTo>
                <a:cubicBezTo>
                  <a:pt x="1176655" y="243205"/>
                  <a:pt x="1163955" y="492760"/>
                  <a:pt x="951865" y="667385"/>
                </a:cubicBezTo>
                <a:cubicBezTo>
                  <a:pt x="848360" y="751205"/>
                  <a:pt x="693420" y="822325"/>
                  <a:pt x="586105" y="893445"/>
                </a:cubicBezTo>
                <a:cubicBezTo>
                  <a:pt x="313690" y="1062990"/>
                  <a:pt x="98425" y="1231900"/>
                  <a:pt x="635" y="1556385"/>
                </a:cubicBezTo>
                <a:lnTo>
                  <a:pt x="635" y="1569085"/>
                </a:lnTo>
                <a:cubicBezTo>
                  <a:pt x="120650" y="1154430"/>
                  <a:pt x="433705" y="982980"/>
                  <a:pt x="840740" y="748030"/>
                </a:cubicBezTo>
                <a:close/>
                <a:moveTo>
                  <a:pt x="547370" y="60325"/>
                </a:moveTo>
                <a:cubicBezTo>
                  <a:pt x="537845" y="43815"/>
                  <a:pt x="517525" y="15875"/>
                  <a:pt x="501015" y="0"/>
                </a:cubicBezTo>
                <a:lnTo>
                  <a:pt x="494665" y="0"/>
                </a:lnTo>
                <a:cubicBezTo>
                  <a:pt x="506730" y="11430"/>
                  <a:pt x="518795" y="24765"/>
                  <a:pt x="528955" y="39370"/>
                </a:cubicBezTo>
                <a:cubicBezTo>
                  <a:pt x="612140" y="158750"/>
                  <a:pt x="593090" y="288925"/>
                  <a:pt x="475615" y="360045"/>
                </a:cubicBezTo>
                <a:cubicBezTo>
                  <a:pt x="340995" y="438150"/>
                  <a:pt x="68580" y="504190"/>
                  <a:pt x="1270" y="534035"/>
                </a:cubicBezTo>
                <a:lnTo>
                  <a:pt x="1270" y="538480"/>
                </a:lnTo>
                <a:cubicBezTo>
                  <a:pt x="135255" y="487045"/>
                  <a:pt x="281940" y="455295"/>
                  <a:pt x="437515" y="384175"/>
                </a:cubicBezTo>
                <a:cubicBezTo>
                  <a:pt x="601345" y="311150"/>
                  <a:pt x="610870" y="172085"/>
                  <a:pt x="547370" y="60325"/>
                </a:cubicBezTo>
                <a:close/>
                <a:moveTo>
                  <a:pt x="647700" y="85090"/>
                </a:moveTo>
                <a:cubicBezTo>
                  <a:pt x="633730" y="55245"/>
                  <a:pt x="610235" y="18415"/>
                  <a:pt x="592455" y="635"/>
                </a:cubicBezTo>
                <a:lnTo>
                  <a:pt x="586105" y="635"/>
                </a:lnTo>
                <a:cubicBezTo>
                  <a:pt x="597535" y="12065"/>
                  <a:pt x="607695" y="25400"/>
                  <a:pt x="617855" y="40005"/>
                </a:cubicBezTo>
                <a:cubicBezTo>
                  <a:pt x="753745" y="257175"/>
                  <a:pt x="618490" y="402590"/>
                  <a:pt x="439420" y="471805"/>
                </a:cubicBezTo>
                <a:cubicBezTo>
                  <a:pt x="292735" y="540385"/>
                  <a:pt x="107315" y="596900"/>
                  <a:pt x="1270" y="674370"/>
                </a:cubicBezTo>
                <a:lnTo>
                  <a:pt x="1270" y="678815"/>
                </a:lnTo>
                <a:cubicBezTo>
                  <a:pt x="128905" y="588010"/>
                  <a:pt x="343535" y="528320"/>
                  <a:pt x="504825" y="445135"/>
                </a:cubicBezTo>
                <a:cubicBezTo>
                  <a:pt x="690245" y="355600"/>
                  <a:pt x="701040" y="201295"/>
                  <a:pt x="647700" y="85090"/>
                </a:cubicBezTo>
                <a:close/>
                <a:moveTo>
                  <a:pt x="306070" y="635"/>
                </a:moveTo>
                <a:lnTo>
                  <a:pt x="302895" y="635"/>
                </a:lnTo>
                <a:cubicBezTo>
                  <a:pt x="303530" y="2540"/>
                  <a:pt x="304165" y="3810"/>
                  <a:pt x="304165" y="5080"/>
                </a:cubicBezTo>
                <a:cubicBezTo>
                  <a:pt x="337820" y="122555"/>
                  <a:pt x="168275" y="131445"/>
                  <a:pt x="85725" y="123825"/>
                </a:cubicBezTo>
                <a:cubicBezTo>
                  <a:pt x="57150" y="121285"/>
                  <a:pt x="27940" y="114935"/>
                  <a:pt x="1270" y="106680"/>
                </a:cubicBezTo>
                <a:lnTo>
                  <a:pt x="1270" y="110490"/>
                </a:lnTo>
                <a:cubicBezTo>
                  <a:pt x="41275" y="123190"/>
                  <a:pt x="86995" y="129540"/>
                  <a:pt x="128905" y="129540"/>
                </a:cubicBezTo>
                <a:cubicBezTo>
                  <a:pt x="228600" y="128905"/>
                  <a:pt x="337820" y="102235"/>
                  <a:pt x="306070" y="635"/>
                </a:cubicBezTo>
                <a:close/>
                <a:moveTo>
                  <a:pt x="351790" y="213360"/>
                </a:moveTo>
                <a:cubicBezTo>
                  <a:pt x="425450" y="161290"/>
                  <a:pt x="415290" y="72390"/>
                  <a:pt x="355600" y="635"/>
                </a:cubicBezTo>
                <a:lnTo>
                  <a:pt x="346075" y="635"/>
                </a:lnTo>
                <a:cubicBezTo>
                  <a:pt x="379730" y="39370"/>
                  <a:pt x="404495" y="94615"/>
                  <a:pt x="394335" y="138430"/>
                </a:cubicBezTo>
                <a:cubicBezTo>
                  <a:pt x="372110" y="272415"/>
                  <a:pt x="65405" y="273685"/>
                  <a:pt x="13335" y="265430"/>
                </a:cubicBezTo>
                <a:cubicBezTo>
                  <a:pt x="9525" y="265430"/>
                  <a:pt x="5715" y="264795"/>
                  <a:pt x="1270" y="264160"/>
                </a:cubicBezTo>
                <a:lnTo>
                  <a:pt x="1270" y="271780"/>
                </a:lnTo>
                <a:cubicBezTo>
                  <a:pt x="26035" y="274320"/>
                  <a:pt x="45085" y="275590"/>
                  <a:pt x="73660" y="275590"/>
                </a:cubicBezTo>
                <a:cubicBezTo>
                  <a:pt x="133985" y="276225"/>
                  <a:pt x="274320" y="264160"/>
                  <a:pt x="351790" y="213360"/>
                </a:cubicBezTo>
                <a:close/>
                <a:moveTo>
                  <a:pt x="383540" y="596900"/>
                </a:moveTo>
                <a:cubicBezTo>
                  <a:pt x="478155" y="549275"/>
                  <a:pt x="625475" y="494665"/>
                  <a:pt x="692785" y="416560"/>
                </a:cubicBezTo>
                <a:cubicBezTo>
                  <a:pt x="805815" y="297815"/>
                  <a:pt x="781050" y="108585"/>
                  <a:pt x="681355" y="635"/>
                </a:cubicBezTo>
                <a:lnTo>
                  <a:pt x="678180" y="635"/>
                </a:lnTo>
                <a:cubicBezTo>
                  <a:pt x="681355" y="4445"/>
                  <a:pt x="684530" y="7620"/>
                  <a:pt x="685165" y="8890"/>
                </a:cubicBezTo>
                <a:cubicBezTo>
                  <a:pt x="783590" y="135255"/>
                  <a:pt x="800735" y="309880"/>
                  <a:pt x="673735" y="431165"/>
                </a:cubicBezTo>
                <a:cubicBezTo>
                  <a:pt x="610235" y="492125"/>
                  <a:pt x="520065" y="525780"/>
                  <a:pt x="463550" y="554990"/>
                </a:cubicBezTo>
                <a:cubicBezTo>
                  <a:pt x="297180" y="637540"/>
                  <a:pt x="111125" y="705485"/>
                  <a:pt x="635" y="825500"/>
                </a:cubicBezTo>
                <a:lnTo>
                  <a:pt x="635" y="830580"/>
                </a:lnTo>
                <a:cubicBezTo>
                  <a:pt x="3810" y="826770"/>
                  <a:pt x="6985" y="823595"/>
                  <a:pt x="10160" y="819785"/>
                </a:cubicBezTo>
                <a:cubicBezTo>
                  <a:pt x="91440" y="734695"/>
                  <a:pt x="221615" y="673100"/>
                  <a:pt x="383540" y="596900"/>
                </a:cubicBezTo>
                <a:close/>
                <a:moveTo>
                  <a:pt x="629285" y="668020"/>
                </a:moveTo>
                <a:cubicBezTo>
                  <a:pt x="785495" y="588010"/>
                  <a:pt x="890270" y="515620"/>
                  <a:pt x="936625" y="370205"/>
                </a:cubicBezTo>
                <a:cubicBezTo>
                  <a:pt x="989330" y="196215"/>
                  <a:pt x="900430" y="42545"/>
                  <a:pt x="869315" y="0"/>
                </a:cubicBezTo>
                <a:lnTo>
                  <a:pt x="864870" y="0"/>
                </a:lnTo>
                <a:cubicBezTo>
                  <a:pt x="866775" y="2540"/>
                  <a:pt x="868680" y="5080"/>
                  <a:pt x="870585" y="8255"/>
                </a:cubicBezTo>
                <a:cubicBezTo>
                  <a:pt x="984885" y="182245"/>
                  <a:pt x="983615" y="407670"/>
                  <a:pt x="806450" y="554355"/>
                </a:cubicBezTo>
                <a:cubicBezTo>
                  <a:pt x="717550" y="626745"/>
                  <a:pt x="617220" y="666115"/>
                  <a:pt x="511810" y="727075"/>
                </a:cubicBezTo>
                <a:cubicBezTo>
                  <a:pt x="294005" y="847725"/>
                  <a:pt x="99060" y="962660"/>
                  <a:pt x="635" y="1164590"/>
                </a:cubicBezTo>
                <a:lnTo>
                  <a:pt x="635" y="1173480"/>
                </a:lnTo>
                <a:cubicBezTo>
                  <a:pt x="115570" y="931545"/>
                  <a:pt x="366395" y="813435"/>
                  <a:pt x="629285" y="668020"/>
                </a:cubicBezTo>
                <a:close/>
                <a:moveTo>
                  <a:pt x="758190" y="695960"/>
                </a:moveTo>
                <a:cubicBezTo>
                  <a:pt x="1052195" y="543560"/>
                  <a:pt x="1122045" y="266065"/>
                  <a:pt x="965835" y="3175"/>
                </a:cubicBezTo>
                <a:cubicBezTo>
                  <a:pt x="965200" y="2540"/>
                  <a:pt x="964565" y="1270"/>
                  <a:pt x="963930" y="0"/>
                </a:cubicBezTo>
                <a:lnTo>
                  <a:pt x="959485" y="0"/>
                </a:lnTo>
                <a:cubicBezTo>
                  <a:pt x="963295" y="6350"/>
                  <a:pt x="967740" y="12700"/>
                  <a:pt x="971550" y="19050"/>
                </a:cubicBezTo>
                <a:cubicBezTo>
                  <a:pt x="1097280" y="242570"/>
                  <a:pt x="1052830" y="474345"/>
                  <a:pt x="868680" y="618490"/>
                </a:cubicBezTo>
                <a:cubicBezTo>
                  <a:pt x="777240" y="689610"/>
                  <a:pt x="638810" y="752475"/>
                  <a:pt x="534670" y="817245"/>
                </a:cubicBezTo>
                <a:cubicBezTo>
                  <a:pt x="300990" y="956310"/>
                  <a:pt x="97790" y="1096010"/>
                  <a:pt x="635" y="1353820"/>
                </a:cubicBezTo>
                <a:lnTo>
                  <a:pt x="635" y="1364615"/>
                </a:lnTo>
                <a:cubicBezTo>
                  <a:pt x="121920" y="1033780"/>
                  <a:pt x="421640" y="887095"/>
                  <a:pt x="758190" y="695960"/>
                </a:cubicBezTo>
                <a:close/>
                <a:moveTo>
                  <a:pt x="505460" y="637540"/>
                </a:moveTo>
                <a:cubicBezTo>
                  <a:pt x="578485" y="597535"/>
                  <a:pt x="678815" y="557530"/>
                  <a:pt x="749300" y="492760"/>
                </a:cubicBezTo>
                <a:cubicBezTo>
                  <a:pt x="953770" y="304165"/>
                  <a:pt x="828040" y="57785"/>
                  <a:pt x="778510" y="635"/>
                </a:cubicBezTo>
                <a:lnTo>
                  <a:pt x="768985" y="635"/>
                </a:lnTo>
                <a:cubicBezTo>
                  <a:pt x="887730" y="153670"/>
                  <a:pt x="892810" y="372745"/>
                  <a:pt x="722630" y="505460"/>
                </a:cubicBezTo>
                <a:cubicBezTo>
                  <a:pt x="696595" y="526415"/>
                  <a:pt x="666750" y="545465"/>
                  <a:pt x="633730" y="562610"/>
                </a:cubicBezTo>
                <a:cubicBezTo>
                  <a:pt x="459740" y="655320"/>
                  <a:pt x="215265" y="765810"/>
                  <a:pt x="91440" y="880745"/>
                </a:cubicBezTo>
                <a:cubicBezTo>
                  <a:pt x="70485" y="899160"/>
                  <a:pt x="24765" y="946785"/>
                  <a:pt x="635" y="984250"/>
                </a:cubicBezTo>
                <a:lnTo>
                  <a:pt x="635" y="999490"/>
                </a:lnTo>
                <a:cubicBezTo>
                  <a:pt x="94615" y="848360"/>
                  <a:pt x="273050" y="756285"/>
                  <a:pt x="505460" y="637540"/>
                </a:cubicBezTo>
                <a:close/>
                <a:moveTo>
                  <a:pt x="2084070" y="1235075"/>
                </a:moveTo>
                <a:cubicBezTo>
                  <a:pt x="2578100" y="1019175"/>
                  <a:pt x="2954655" y="635000"/>
                  <a:pt x="3034665" y="99695"/>
                </a:cubicBezTo>
                <a:cubicBezTo>
                  <a:pt x="3039110" y="63500"/>
                  <a:pt x="3044825" y="20320"/>
                  <a:pt x="3044825" y="635"/>
                </a:cubicBezTo>
                <a:lnTo>
                  <a:pt x="3041015" y="635"/>
                </a:lnTo>
                <a:cubicBezTo>
                  <a:pt x="3030855" y="161290"/>
                  <a:pt x="2997835" y="308610"/>
                  <a:pt x="2903855" y="501015"/>
                </a:cubicBezTo>
                <a:cubicBezTo>
                  <a:pt x="2522220" y="1244600"/>
                  <a:pt x="1654810" y="1354455"/>
                  <a:pt x="1464945" y="1441450"/>
                </a:cubicBezTo>
                <a:cubicBezTo>
                  <a:pt x="1171575" y="1549400"/>
                  <a:pt x="883920" y="1714500"/>
                  <a:pt x="703580" y="1948180"/>
                </a:cubicBezTo>
                <a:lnTo>
                  <a:pt x="706755" y="1948180"/>
                </a:lnTo>
                <a:cubicBezTo>
                  <a:pt x="721360" y="1930400"/>
                  <a:pt x="735965" y="1913255"/>
                  <a:pt x="751840" y="1895475"/>
                </a:cubicBezTo>
                <a:cubicBezTo>
                  <a:pt x="1181735" y="1428750"/>
                  <a:pt x="1771650" y="1388110"/>
                  <a:pt x="2084070" y="1235075"/>
                </a:cubicBezTo>
                <a:close/>
                <a:moveTo>
                  <a:pt x="2931795" y="1262380"/>
                </a:moveTo>
                <a:cubicBezTo>
                  <a:pt x="2703830" y="1479550"/>
                  <a:pt x="2508250" y="1720850"/>
                  <a:pt x="2339340" y="1948815"/>
                </a:cubicBezTo>
                <a:lnTo>
                  <a:pt x="2343785" y="1948815"/>
                </a:lnTo>
                <a:cubicBezTo>
                  <a:pt x="2512060" y="1722120"/>
                  <a:pt x="2707005" y="1481455"/>
                  <a:pt x="2933700" y="1265555"/>
                </a:cubicBezTo>
                <a:cubicBezTo>
                  <a:pt x="3133725" y="1075690"/>
                  <a:pt x="3310255" y="883285"/>
                  <a:pt x="3463925" y="706120"/>
                </a:cubicBezTo>
                <a:lnTo>
                  <a:pt x="3463925" y="700405"/>
                </a:lnTo>
                <a:cubicBezTo>
                  <a:pt x="3310255" y="877570"/>
                  <a:pt x="3132455" y="1071245"/>
                  <a:pt x="2931795" y="1262380"/>
                </a:cubicBezTo>
                <a:close/>
                <a:moveTo>
                  <a:pt x="2784475" y="1278890"/>
                </a:moveTo>
                <a:cubicBezTo>
                  <a:pt x="2586355" y="1435100"/>
                  <a:pt x="2400300" y="1624965"/>
                  <a:pt x="2214880" y="1858645"/>
                </a:cubicBezTo>
                <a:cubicBezTo>
                  <a:pt x="2191385" y="1888490"/>
                  <a:pt x="2167890" y="1918335"/>
                  <a:pt x="2145665" y="1948180"/>
                </a:cubicBezTo>
                <a:lnTo>
                  <a:pt x="2150110" y="1948180"/>
                </a:lnTo>
                <a:cubicBezTo>
                  <a:pt x="2171700" y="1918970"/>
                  <a:pt x="2194560" y="1889760"/>
                  <a:pt x="2217420" y="1860550"/>
                </a:cubicBezTo>
                <a:cubicBezTo>
                  <a:pt x="2402205" y="1626870"/>
                  <a:pt x="2588260" y="1437005"/>
                  <a:pt x="2785745" y="1281430"/>
                </a:cubicBezTo>
                <a:cubicBezTo>
                  <a:pt x="3061970" y="1063625"/>
                  <a:pt x="3285490" y="831215"/>
                  <a:pt x="3462655" y="622300"/>
                </a:cubicBezTo>
                <a:lnTo>
                  <a:pt x="3462655" y="616585"/>
                </a:lnTo>
                <a:cubicBezTo>
                  <a:pt x="3286125" y="826135"/>
                  <a:pt x="3061970" y="1059815"/>
                  <a:pt x="2784475" y="1278890"/>
                </a:cubicBezTo>
                <a:close/>
                <a:moveTo>
                  <a:pt x="3121025" y="1948180"/>
                </a:moveTo>
                <a:cubicBezTo>
                  <a:pt x="3127375" y="1939290"/>
                  <a:pt x="3132455" y="1927860"/>
                  <a:pt x="3139440" y="1920240"/>
                </a:cubicBezTo>
                <a:cubicBezTo>
                  <a:pt x="3264535" y="1740535"/>
                  <a:pt x="3378200" y="1539875"/>
                  <a:pt x="3463925" y="1343660"/>
                </a:cubicBezTo>
                <a:lnTo>
                  <a:pt x="3463925" y="1335405"/>
                </a:lnTo>
                <a:cubicBezTo>
                  <a:pt x="3369945" y="1553845"/>
                  <a:pt x="3246755" y="1759585"/>
                  <a:pt x="3116580" y="1948180"/>
                </a:cubicBezTo>
                <a:lnTo>
                  <a:pt x="3121025" y="1948180"/>
                </a:lnTo>
                <a:close/>
                <a:moveTo>
                  <a:pt x="2923540" y="1948180"/>
                </a:moveTo>
                <a:lnTo>
                  <a:pt x="2923540" y="1948180"/>
                </a:lnTo>
                <a:cubicBezTo>
                  <a:pt x="3197225" y="1574800"/>
                  <a:pt x="3296285" y="1350010"/>
                  <a:pt x="3463925" y="1055370"/>
                </a:cubicBezTo>
                <a:lnTo>
                  <a:pt x="3463925" y="1047115"/>
                </a:lnTo>
                <a:cubicBezTo>
                  <a:pt x="3442970" y="1083310"/>
                  <a:pt x="3422015" y="1120775"/>
                  <a:pt x="3401695" y="1158240"/>
                </a:cubicBezTo>
                <a:cubicBezTo>
                  <a:pt x="3229610" y="1491615"/>
                  <a:pt x="3102610" y="1684020"/>
                  <a:pt x="2923540" y="1948180"/>
                </a:cubicBezTo>
                <a:close/>
                <a:moveTo>
                  <a:pt x="2724150" y="1948180"/>
                </a:moveTo>
                <a:lnTo>
                  <a:pt x="2733675" y="1948180"/>
                </a:lnTo>
                <a:cubicBezTo>
                  <a:pt x="2740025" y="1939925"/>
                  <a:pt x="2745740" y="1931035"/>
                  <a:pt x="2752725" y="1921510"/>
                </a:cubicBezTo>
                <a:cubicBezTo>
                  <a:pt x="2907665" y="1706245"/>
                  <a:pt x="3067050" y="1471930"/>
                  <a:pt x="3224530" y="1240790"/>
                </a:cubicBezTo>
                <a:cubicBezTo>
                  <a:pt x="3323590" y="1090930"/>
                  <a:pt x="3420745" y="965835"/>
                  <a:pt x="3464560" y="904240"/>
                </a:cubicBezTo>
                <a:lnTo>
                  <a:pt x="3464560" y="893445"/>
                </a:lnTo>
                <a:cubicBezTo>
                  <a:pt x="3229610" y="1201420"/>
                  <a:pt x="2994660" y="1579245"/>
                  <a:pt x="2764155" y="1894205"/>
                </a:cubicBezTo>
                <a:cubicBezTo>
                  <a:pt x="2752725" y="1911350"/>
                  <a:pt x="2734310" y="1932305"/>
                  <a:pt x="2724150" y="1948180"/>
                </a:cubicBezTo>
                <a:close/>
                <a:moveTo>
                  <a:pt x="1754505" y="1086485"/>
                </a:moveTo>
                <a:cubicBezTo>
                  <a:pt x="2121535" y="888365"/>
                  <a:pt x="2399030" y="548640"/>
                  <a:pt x="2388870" y="72390"/>
                </a:cubicBezTo>
                <a:cubicBezTo>
                  <a:pt x="2387600" y="55245"/>
                  <a:pt x="2387600" y="19050"/>
                  <a:pt x="2385060" y="635"/>
                </a:cubicBezTo>
                <a:lnTo>
                  <a:pt x="2381250" y="635"/>
                </a:lnTo>
                <a:cubicBezTo>
                  <a:pt x="2387600" y="92075"/>
                  <a:pt x="2393950" y="238125"/>
                  <a:pt x="2339340" y="414020"/>
                </a:cubicBezTo>
                <a:cubicBezTo>
                  <a:pt x="2129155" y="1071245"/>
                  <a:pt x="1431290" y="1200785"/>
                  <a:pt x="1242060" y="1303655"/>
                </a:cubicBezTo>
                <a:cubicBezTo>
                  <a:pt x="934085" y="1445260"/>
                  <a:pt x="640080" y="1652270"/>
                  <a:pt x="476250" y="1948815"/>
                </a:cubicBezTo>
                <a:lnTo>
                  <a:pt x="478790" y="1948815"/>
                </a:lnTo>
                <a:cubicBezTo>
                  <a:pt x="487680" y="1933575"/>
                  <a:pt x="495935" y="1920240"/>
                  <a:pt x="504825" y="1905635"/>
                </a:cubicBezTo>
                <a:cubicBezTo>
                  <a:pt x="866140" y="1339215"/>
                  <a:pt x="1529080" y="1228090"/>
                  <a:pt x="1754505" y="1086485"/>
                </a:cubicBezTo>
                <a:close/>
                <a:moveTo>
                  <a:pt x="2343785" y="1328420"/>
                </a:moveTo>
                <a:cubicBezTo>
                  <a:pt x="2045335" y="1471930"/>
                  <a:pt x="1790700" y="1674495"/>
                  <a:pt x="1583055" y="1930400"/>
                </a:cubicBezTo>
                <a:cubicBezTo>
                  <a:pt x="1578610" y="1936115"/>
                  <a:pt x="1572895" y="1942465"/>
                  <a:pt x="1568450" y="1948815"/>
                </a:cubicBezTo>
                <a:lnTo>
                  <a:pt x="1572895" y="1948815"/>
                </a:lnTo>
                <a:cubicBezTo>
                  <a:pt x="1740535" y="1742440"/>
                  <a:pt x="1924685" y="1575435"/>
                  <a:pt x="2146935" y="1440180"/>
                </a:cubicBezTo>
                <a:cubicBezTo>
                  <a:pt x="2249170" y="1374140"/>
                  <a:pt x="2375535" y="1322705"/>
                  <a:pt x="2531110" y="1234440"/>
                </a:cubicBezTo>
                <a:cubicBezTo>
                  <a:pt x="3037840" y="943610"/>
                  <a:pt x="3329305" y="560070"/>
                  <a:pt x="3463925" y="308610"/>
                </a:cubicBezTo>
                <a:lnTo>
                  <a:pt x="3463925" y="304800"/>
                </a:lnTo>
                <a:cubicBezTo>
                  <a:pt x="3292475" y="603885"/>
                  <a:pt x="2969260" y="1027430"/>
                  <a:pt x="2343785" y="1328420"/>
                </a:cubicBezTo>
                <a:close/>
                <a:moveTo>
                  <a:pt x="2229485" y="1630680"/>
                </a:moveTo>
                <a:cubicBezTo>
                  <a:pt x="2143760" y="1710055"/>
                  <a:pt x="1988820" y="1901190"/>
                  <a:pt x="1953895" y="1948180"/>
                </a:cubicBezTo>
                <a:lnTo>
                  <a:pt x="1956435" y="1948180"/>
                </a:lnTo>
                <a:cubicBezTo>
                  <a:pt x="1961515" y="1942465"/>
                  <a:pt x="1969135" y="1933575"/>
                  <a:pt x="1978660" y="1921510"/>
                </a:cubicBezTo>
                <a:cubicBezTo>
                  <a:pt x="2357755" y="1442720"/>
                  <a:pt x="2604135" y="1336675"/>
                  <a:pt x="2817495" y="1171575"/>
                </a:cubicBezTo>
                <a:cubicBezTo>
                  <a:pt x="3049905" y="994410"/>
                  <a:pt x="3290570" y="761365"/>
                  <a:pt x="3464560" y="533400"/>
                </a:cubicBezTo>
                <a:lnTo>
                  <a:pt x="3464560" y="528955"/>
                </a:lnTo>
                <a:cubicBezTo>
                  <a:pt x="2891155" y="1236345"/>
                  <a:pt x="2627630" y="1224280"/>
                  <a:pt x="2229485" y="1630680"/>
                </a:cubicBezTo>
                <a:close/>
                <a:moveTo>
                  <a:pt x="3185795" y="608330"/>
                </a:moveTo>
                <a:cubicBezTo>
                  <a:pt x="2886075" y="997585"/>
                  <a:pt x="2549525" y="1200150"/>
                  <a:pt x="2078355" y="1397000"/>
                </a:cubicBezTo>
                <a:cubicBezTo>
                  <a:pt x="1802130" y="1530350"/>
                  <a:pt x="1558925" y="1718310"/>
                  <a:pt x="1376680" y="1948180"/>
                </a:cubicBezTo>
                <a:lnTo>
                  <a:pt x="1377315" y="1948180"/>
                </a:lnTo>
                <a:cubicBezTo>
                  <a:pt x="1847850" y="1405255"/>
                  <a:pt x="2189480" y="1389380"/>
                  <a:pt x="2521585" y="1188720"/>
                </a:cubicBezTo>
                <a:cubicBezTo>
                  <a:pt x="2966720" y="933450"/>
                  <a:pt x="3289300" y="563245"/>
                  <a:pt x="3463290" y="120015"/>
                </a:cubicBezTo>
                <a:lnTo>
                  <a:pt x="3463290" y="110490"/>
                </a:lnTo>
                <a:cubicBezTo>
                  <a:pt x="3415030" y="234950"/>
                  <a:pt x="3332480" y="415290"/>
                  <a:pt x="3185795" y="608330"/>
                </a:cubicBezTo>
                <a:close/>
                <a:moveTo>
                  <a:pt x="2489835" y="1310005"/>
                </a:moveTo>
                <a:cubicBezTo>
                  <a:pt x="2336800" y="1396365"/>
                  <a:pt x="2192655" y="1500505"/>
                  <a:pt x="2060575" y="1620520"/>
                </a:cubicBezTo>
                <a:cubicBezTo>
                  <a:pt x="1953895" y="1717675"/>
                  <a:pt x="1852295" y="1827530"/>
                  <a:pt x="1758950" y="1948180"/>
                </a:cubicBezTo>
                <a:lnTo>
                  <a:pt x="1768475" y="1948180"/>
                </a:lnTo>
                <a:cubicBezTo>
                  <a:pt x="1861185" y="1830070"/>
                  <a:pt x="1960880" y="1722120"/>
                  <a:pt x="2066290" y="1626235"/>
                </a:cubicBezTo>
                <a:cubicBezTo>
                  <a:pt x="2197735" y="1506220"/>
                  <a:pt x="2341880" y="1402080"/>
                  <a:pt x="2494280" y="1316355"/>
                </a:cubicBezTo>
                <a:cubicBezTo>
                  <a:pt x="2970530" y="1048385"/>
                  <a:pt x="3273425" y="711835"/>
                  <a:pt x="3465195" y="440055"/>
                </a:cubicBezTo>
                <a:lnTo>
                  <a:pt x="3465195" y="427355"/>
                </a:lnTo>
                <a:cubicBezTo>
                  <a:pt x="3272790" y="699770"/>
                  <a:pt x="2969895" y="1040130"/>
                  <a:pt x="2489835" y="1310005"/>
                </a:cubicBezTo>
                <a:close/>
                <a:moveTo>
                  <a:pt x="2533015" y="1948180"/>
                </a:moveTo>
                <a:lnTo>
                  <a:pt x="2537460" y="1948180"/>
                </a:lnTo>
                <a:cubicBezTo>
                  <a:pt x="2702560" y="1722755"/>
                  <a:pt x="2886075" y="1476375"/>
                  <a:pt x="3081655" y="1247775"/>
                </a:cubicBezTo>
                <a:cubicBezTo>
                  <a:pt x="3215005" y="1092200"/>
                  <a:pt x="3345815" y="935990"/>
                  <a:pt x="3463925" y="793115"/>
                </a:cubicBezTo>
                <a:lnTo>
                  <a:pt x="3463925" y="787400"/>
                </a:lnTo>
                <a:cubicBezTo>
                  <a:pt x="3344545" y="930910"/>
                  <a:pt x="3213100" y="1088390"/>
                  <a:pt x="3078480" y="1245235"/>
                </a:cubicBezTo>
                <a:cubicBezTo>
                  <a:pt x="2882265" y="1475105"/>
                  <a:pt x="2698115" y="1722755"/>
                  <a:pt x="2533015" y="1948180"/>
                </a:cubicBezTo>
                <a:close/>
                <a:moveTo>
                  <a:pt x="1589405" y="1267460"/>
                </a:moveTo>
                <a:cubicBezTo>
                  <a:pt x="1701800" y="1230630"/>
                  <a:pt x="1800860" y="1189355"/>
                  <a:pt x="1896110" y="1141730"/>
                </a:cubicBezTo>
                <a:cubicBezTo>
                  <a:pt x="2305050" y="937260"/>
                  <a:pt x="2611120" y="590550"/>
                  <a:pt x="2647315" y="108585"/>
                </a:cubicBezTo>
                <a:cubicBezTo>
                  <a:pt x="2649220" y="85090"/>
                  <a:pt x="2650490" y="34925"/>
                  <a:pt x="2649220" y="635"/>
                </a:cubicBezTo>
                <a:lnTo>
                  <a:pt x="2645410" y="635"/>
                </a:lnTo>
                <a:cubicBezTo>
                  <a:pt x="2648585" y="93345"/>
                  <a:pt x="2640330" y="260985"/>
                  <a:pt x="2566035" y="448310"/>
                </a:cubicBezTo>
                <a:cubicBezTo>
                  <a:pt x="2426970" y="798195"/>
                  <a:pt x="2142490" y="1029970"/>
                  <a:pt x="1805940" y="1179830"/>
                </a:cubicBezTo>
                <a:cubicBezTo>
                  <a:pt x="1670050" y="1242695"/>
                  <a:pt x="1504950" y="1285875"/>
                  <a:pt x="1364615" y="1343660"/>
                </a:cubicBezTo>
                <a:cubicBezTo>
                  <a:pt x="1072515" y="1463675"/>
                  <a:pt x="813435" y="1621155"/>
                  <a:pt x="623570" y="1863725"/>
                </a:cubicBezTo>
                <a:cubicBezTo>
                  <a:pt x="602615" y="1891030"/>
                  <a:pt x="581025" y="1920240"/>
                  <a:pt x="563880" y="1948180"/>
                </a:cubicBezTo>
                <a:lnTo>
                  <a:pt x="568325" y="1948180"/>
                </a:lnTo>
                <a:cubicBezTo>
                  <a:pt x="570230" y="1944370"/>
                  <a:pt x="572135" y="1941195"/>
                  <a:pt x="574675" y="1938655"/>
                </a:cubicBezTo>
                <a:cubicBezTo>
                  <a:pt x="801370" y="1598295"/>
                  <a:pt x="1179830" y="1399540"/>
                  <a:pt x="1589405" y="1267460"/>
                </a:cubicBezTo>
                <a:close/>
                <a:moveTo>
                  <a:pt x="1063625" y="1543050"/>
                </a:moveTo>
                <a:cubicBezTo>
                  <a:pt x="1367790" y="1356360"/>
                  <a:pt x="1707515" y="1293495"/>
                  <a:pt x="1913890" y="1194435"/>
                </a:cubicBezTo>
                <a:cubicBezTo>
                  <a:pt x="2416175" y="971550"/>
                  <a:pt x="2776855" y="553085"/>
                  <a:pt x="2781300" y="635"/>
                </a:cubicBezTo>
                <a:lnTo>
                  <a:pt x="2778125" y="635"/>
                </a:lnTo>
                <a:cubicBezTo>
                  <a:pt x="2776220" y="24765"/>
                  <a:pt x="2777490" y="76835"/>
                  <a:pt x="2774950" y="85725"/>
                </a:cubicBezTo>
                <a:cubicBezTo>
                  <a:pt x="2732405" y="589280"/>
                  <a:pt x="2404745" y="950595"/>
                  <a:pt x="1980565" y="1158875"/>
                </a:cubicBezTo>
                <a:cubicBezTo>
                  <a:pt x="1835150" y="1234440"/>
                  <a:pt x="1672590" y="1282700"/>
                  <a:pt x="1485265" y="1344930"/>
                </a:cubicBezTo>
                <a:cubicBezTo>
                  <a:pt x="1096645" y="1482725"/>
                  <a:pt x="812165" y="1673860"/>
                  <a:pt x="631825" y="1916430"/>
                </a:cubicBezTo>
                <a:cubicBezTo>
                  <a:pt x="622935" y="1928495"/>
                  <a:pt x="615315" y="1938655"/>
                  <a:pt x="608965" y="1948815"/>
                </a:cubicBezTo>
                <a:lnTo>
                  <a:pt x="612140" y="1948815"/>
                </a:lnTo>
                <a:cubicBezTo>
                  <a:pt x="721995" y="1795780"/>
                  <a:pt x="869950" y="1656080"/>
                  <a:pt x="1063625" y="1543050"/>
                </a:cubicBezTo>
                <a:close/>
                <a:moveTo>
                  <a:pt x="1833245" y="1112520"/>
                </a:moveTo>
                <a:cubicBezTo>
                  <a:pt x="2229485" y="904875"/>
                  <a:pt x="2506980" y="558165"/>
                  <a:pt x="2520950" y="92075"/>
                </a:cubicBezTo>
                <a:cubicBezTo>
                  <a:pt x="2520315" y="75565"/>
                  <a:pt x="2522855" y="24765"/>
                  <a:pt x="2519045" y="1270"/>
                </a:cubicBezTo>
                <a:lnTo>
                  <a:pt x="2510790" y="1270"/>
                </a:lnTo>
                <a:cubicBezTo>
                  <a:pt x="2511425" y="6350"/>
                  <a:pt x="2512695" y="12065"/>
                  <a:pt x="2512060" y="15875"/>
                </a:cubicBezTo>
                <a:cubicBezTo>
                  <a:pt x="2516505" y="108585"/>
                  <a:pt x="2511425" y="260985"/>
                  <a:pt x="2451100" y="431800"/>
                </a:cubicBezTo>
                <a:cubicBezTo>
                  <a:pt x="2321560" y="793750"/>
                  <a:pt x="2032635" y="1026160"/>
                  <a:pt x="1684655" y="1176020"/>
                </a:cubicBezTo>
                <a:cubicBezTo>
                  <a:pt x="1606550" y="1210310"/>
                  <a:pt x="1518920" y="1238250"/>
                  <a:pt x="1435735" y="1268730"/>
                </a:cubicBezTo>
                <a:cubicBezTo>
                  <a:pt x="1214755" y="1351280"/>
                  <a:pt x="1026795" y="1450340"/>
                  <a:pt x="873760" y="1564640"/>
                </a:cubicBezTo>
                <a:cubicBezTo>
                  <a:pt x="725170" y="1675765"/>
                  <a:pt x="600075" y="1807845"/>
                  <a:pt x="517525" y="1949450"/>
                </a:cubicBezTo>
                <a:lnTo>
                  <a:pt x="525145" y="1949450"/>
                </a:lnTo>
                <a:cubicBezTo>
                  <a:pt x="533400" y="1935480"/>
                  <a:pt x="541655" y="1922780"/>
                  <a:pt x="550545" y="1909445"/>
                </a:cubicBezTo>
                <a:cubicBezTo>
                  <a:pt x="927735" y="1353820"/>
                  <a:pt x="1584960" y="1261745"/>
                  <a:pt x="1833245" y="1112520"/>
                </a:cubicBezTo>
                <a:close/>
                <a:moveTo>
                  <a:pt x="2087880" y="1172210"/>
                </a:moveTo>
                <a:cubicBezTo>
                  <a:pt x="2529840" y="951865"/>
                  <a:pt x="2853690" y="579120"/>
                  <a:pt x="2907030" y="81915"/>
                </a:cubicBezTo>
                <a:cubicBezTo>
                  <a:pt x="2908935" y="52070"/>
                  <a:pt x="2912745" y="17780"/>
                  <a:pt x="2912745" y="635"/>
                </a:cubicBezTo>
                <a:lnTo>
                  <a:pt x="2908300" y="635"/>
                </a:lnTo>
                <a:cubicBezTo>
                  <a:pt x="2902585" y="155575"/>
                  <a:pt x="2875915" y="294640"/>
                  <a:pt x="2790825" y="483870"/>
                </a:cubicBezTo>
                <a:cubicBezTo>
                  <a:pt x="2606040" y="872490"/>
                  <a:pt x="2261870" y="1115060"/>
                  <a:pt x="1863090" y="1266190"/>
                </a:cubicBezTo>
                <a:cubicBezTo>
                  <a:pt x="1767840" y="1303655"/>
                  <a:pt x="1664335" y="1330325"/>
                  <a:pt x="1551940" y="1367155"/>
                </a:cubicBezTo>
                <a:cubicBezTo>
                  <a:pt x="1142365" y="1502410"/>
                  <a:pt x="844550" y="1694815"/>
                  <a:pt x="658495" y="1943100"/>
                </a:cubicBezTo>
                <a:cubicBezTo>
                  <a:pt x="655955" y="1945640"/>
                  <a:pt x="654685" y="1947545"/>
                  <a:pt x="653415" y="1948815"/>
                </a:cubicBezTo>
                <a:lnTo>
                  <a:pt x="658495" y="1948815"/>
                </a:lnTo>
                <a:cubicBezTo>
                  <a:pt x="692150" y="1908175"/>
                  <a:pt x="725170" y="1863090"/>
                  <a:pt x="765810" y="1824355"/>
                </a:cubicBezTo>
                <a:cubicBezTo>
                  <a:pt x="1218565" y="1376680"/>
                  <a:pt x="1708150" y="1374140"/>
                  <a:pt x="2087880" y="1172210"/>
                </a:cubicBezTo>
                <a:close/>
                <a:moveTo>
                  <a:pt x="2721610" y="1012190"/>
                </a:moveTo>
                <a:cubicBezTo>
                  <a:pt x="2879090" y="892810"/>
                  <a:pt x="3013710" y="755015"/>
                  <a:pt x="3122930" y="601980"/>
                </a:cubicBezTo>
                <a:cubicBezTo>
                  <a:pt x="3205480" y="485140"/>
                  <a:pt x="3274060" y="359410"/>
                  <a:pt x="3325495" y="227965"/>
                </a:cubicBezTo>
                <a:cubicBezTo>
                  <a:pt x="3363595" y="131445"/>
                  <a:pt x="3384550" y="52705"/>
                  <a:pt x="3397250" y="1270"/>
                </a:cubicBezTo>
                <a:lnTo>
                  <a:pt x="3393440" y="1270"/>
                </a:lnTo>
                <a:cubicBezTo>
                  <a:pt x="3366770" y="107315"/>
                  <a:pt x="3301365" y="344805"/>
                  <a:pt x="3119755" y="600075"/>
                </a:cubicBezTo>
                <a:cubicBezTo>
                  <a:pt x="2877820" y="940435"/>
                  <a:pt x="2517775" y="1196340"/>
                  <a:pt x="2049145" y="1362075"/>
                </a:cubicBezTo>
                <a:cubicBezTo>
                  <a:pt x="1694180" y="1489075"/>
                  <a:pt x="1403985" y="1685925"/>
                  <a:pt x="1184910" y="1949450"/>
                </a:cubicBezTo>
                <a:lnTo>
                  <a:pt x="1189990" y="1949450"/>
                </a:lnTo>
                <a:cubicBezTo>
                  <a:pt x="1408430" y="1687830"/>
                  <a:pt x="1697355" y="1492250"/>
                  <a:pt x="2051050" y="1365885"/>
                </a:cubicBezTo>
                <a:cubicBezTo>
                  <a:pt x="2305685" y="1274445"/>
                  <a:pt x="2531745" y="1156335"/>
                  <a:pt x="2721610" y="1012190"/>
                </a:cubicBezTo>
                <a:close/>
                <a:moveTo>
                  <a:pt x="3421380" y="1948180"/>
                </a:moveTo>
                <a:cubicBezTo>
                  <a:pt x="3435985" y="1925955"/>
                  <a:pt x="3449955" y="1903730"/>
                  <a:pt x="3463925" y="1881505"/>
                </a:cubicBezTo>
                <a:lnTo>
                  <a:pt x="3463925" y="1875155"/>
                </a:lnTo>
                <a:cubicBezTo>
                  <a:pt x="3448685" y="1899920"/>
                  <a:pt x="3433445" y="1924050"/>
                  <a:pt x="3416935" y="1948180"/>
                </a:cubicBezTo>
                <a:lnTo>
                  <a:pt x="3421380" y="1948180"/>
                </a:lnTo>
                <a:close/>
                <a:moveTo>
                  <a:pt x="3314700" y="1948180"/>
                </a:moveTo>
                <a:cubicBezTo>
                  <a:pt x="3371215" y="1867535"/>
                  <a:pt x="3431540" y="1770380"/>
                  <a:pt x="3463925" y="1710690"/>
                </a:cubicBezTo>
                <a:lnTo>
                  <a:pt x="3463925" y="1701800"/>
                </a:lnTo>
                <a:cubicBezTo>
                  <a:pt x="3418205" y="1785620"/>
                  <a:pt x="3366770" y="1868170"/>
                  <a:pt x="3310255" y="1948180"/>
                </a:cubicBezTo>
                <a:lnTo>
                  <a:pt x="3314700" y="1948180"/>
                </a:lnTo>
                <a:close/>
                <a:moveTo>
                  <a:pt x="3274695" y="52705"/>
                </a:moveTo>
                <a:cubicBezTo>
                  <a:pt x="3277235" y="36830"/>
                  <a:pt x="3283585" y="13970"/>
                  <a:pt x="3285490" y="635"/>
                </a:cubicBezTo>
                <a:lnTo>
                  <a:pt x="3281680" y="635"/>
                </a:lnTo>
                <a:cubicBezTo>
                  <a:pt x="3245485" y="202565"/>
                  <a:pt x="3155950" y="412115"/>
                  <a:pt x="3036570" y="584835"/>
                </a:cubicBezTo>
                <a:cubicBezTo>
                  <a:pt x="2790825" y="942340"/>
                  <a:pt x="2430145" y="1184275"/>
                  <a:pt x="2023110" y="1348105"/>
                </a:cubicBezTo>
                <a:cubicBezTo>
                  <a:pt x="1905000" y="1397000"/>
                  <a:pt x="1769110" y="1435735"/>
                  <a:pt x="1644015" y="1485265"/>
                </a:cubicBezTo>
                <a:cubicBezTo>
                  <a:pt x="1354455" y="1599565"/>
                  <a:pt x="1102360" y="1741805"/>
                  <a:pt x="911860" y="1948815"/>
                </a:cubicBezTo>
                <a:lnTo>
                  <a:pt x="916940" y="1948815"/>
                </a:lnTo>
                <a:cubicBezTo>
                  <a:pt x="970280" y="1891030"/>
                  <a:pt x="1029970" y="1837055"/>
                  <a:pt x="1098550" y="1784350"/>
                </a:cubicBezTo>
                <a:cubicBezTo>
                  <a:pt x="1515745" y="1473835"/>
                  <a:pt x="1869440" y="1442720"/>
                  <a:pt x="2220595" y="1264285"/>
                </a:cubicBezTo>
                <a:cubicBezTo>
                  <a:pt x="2704465" y="1029970"/>
                  <a:pt x="3142615" y="629920"/>
                  <a:pt x="3274695" y="52705"/>
                </a:cubicBezTo>
                <a:close/>
                <a:moveTo>
                  <a:pt x="2170430" y="1258570"/>
                </a:moveTo>
                <a:cubicBezTo>
                  <a:pt x="2680335" y="1038860"/>
                  <a:pt x="3083560" y="638810"/>
                  <a:pt x="3170555" y="77470"/>
                </a:cubicBezTo>
                <a:cubicBezTo>
                  <a:pt x="3175000" y="47625"/>
                  <a:pt x="3177540" y="22225"/>
                  <a:pt x="3178810" y="635"/>
                </a:cubicBezTo>
                <a:lnTo>
                  <a:pt x="3171825" y="635"/>
                </a:lnTo>
                <a:cubicBezTo>
                  <a:pt x="3152140" y="165100"/>
                  <a:pt x="3126105" y="304165"/>
                  <a:pt x="3014345" y="518160"/>
                </a:cubicBezTo>
                <a:cubicBezTo>
                  <a:pt x="2792095" y="926465"/>
                  <a:pt x="2409825" y="1175385"/>
                  <a:pt x="1973580" y="1326515"/>
                </a:cubicBezTo>
                <a:cubicBezTo>
                  <a:pt x="1864360" y="1365885"/>
                  <a:pt x="1742440" y="1393825"/>
                  <a:pt x="1624330" y="1429385"/>
                </a:cubicBezTo>
                <a:cubicBezTo>
                  <a:pt x="1346835" y="1516380"/>
                  <a:pt x="1139190" y="1614805"/>
                  <a:pt x="942340" y="1764030"/>
                </a:cubicBezTo>
                <a:cubicBezTo>
                  <a:pt x="868680" y="1821180"/>
                  <a:pt x="804545" y="1882140"/>
                  <a:pt x="748665" y="1947545"/>
                </a:cubicBezTo>
                <a:lnTo>
                  <a:pt x="758190" y="1947545"/>
                </a:lnTo>
                <a:cubicBezTo>
                  <a:pt x="772795" y="1931035"/>
                  <a:pt x="787400" y="1914525"/>
                  <a:pt x="802640" y="1898650"/>
                </a:cubicBezTo>
                <a:cubicBezTo>
                  <a:pt x="1031875" y="1664335"/>
                  <a:pt x="1322705" y="1529715"/>
                  <a:pt x="1639570" y="1431925"/>
                </a:cubicBezTo>
                <a:cubicBezTo>
                  <a:pt x="1829435" y="1380490"/>
                  <a:pt x="2011680" y="1330325"/>
                  <a:pt x="2170430" y="125857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156"/>
                </a:srgbClr>
              </a:gs>
              <a:gs pos="100000">
                <a:srgbClr val="000000">
                  <a:alpha val="30588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64"/>
          <p:cNvSpPr txBox="1"/>
          <p:nvPr>
            <p:ph idx="12" type="sldNum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buClr>
                <a:schemeClr val="lt2"/>
              </a:buClr>
              <a:buSzPts val="1600"/>
              <a:buFont typeface="Quantico"/>
              <a:buNone/>
              <a:defRPr sz="1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indent="0" lvl="1" marL="0" algn="r">
              <a:buClr>
                <a:schemeClr val="lt2"/>
              </a:buClr>
              <a:buSzPts val="1600"/>
              <a:buFont typeface="Quantico"/>
              <a:buNone/>
              <a:defRPr sz="1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indent="0" lvl="2" marL="0" algn="r">
              <a:buClr>
                <a:schemeClr val="lt2"/>
              </a:buClr>
              <a:buSzPts val="1600"/>
              <a:buFont typeface="Quantico"/>
              <a:buNone/>
              <a:defRPr sz="1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indent="0" lvl="3" marL="0" algn="r">
              <a:buClr>
                <a:schemeClr val="lt2"/>
              </a:buClr>
              <a:buSzPts val="1600"/>
              <a:buFont typeface="Quantico"/>
              <a:buNone/>
              <a:defRPr sz="1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indent="0" lvl="4" marL="0" algn="r">
              <a:buClr>
                <a:schemeClr val="lt2"/>
              </a:buClr>
              <a:buSzPts val="1600"/>
              <a:buFont typeface="Quantico"/>
              <a:buNone/>
              <a:defRPr sz="1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indent="0" lvl="5" marL="0" algn="r">
              <a:buClr>
                <a:schemeClr val="lt2"/>
              </a:buClr>
              <a:buSzPts val="1600"/>
              <a:buFont typeface="Quantico"/>
              <a:buNone/>
              <a:defRPr sz="1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indent="0" lvl="6" marL="0" algn="r">
              <a:buClr>
                <a:schemeClr val="lt2"/>
              </a:buClr>
              <a:buSzPts val="1600"/>
              <a:buFont typeface="Quantico"/>
              <a:buNone/>
              <a:defRPr sz="1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indent="0" lvl="7" marL="0" algn="r">
              <a:buClr>
                <a:schemeClr val="lt2"/>
              </a:buClr>
              <a:buSzPts val="1600"/>
              <a:buFont typeface="Quantico"/>
              <a:buNone/>
              <a:defRPr sz="1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indent="0" lvl="8" marL="0" algn="r">
              <a:buClr>
                <a:schemeClr val="lt2"/>
              </a:buClr>
              <a:buSzPts val="1600"/>
              <a:buFont typeface="Quantico"/>
              <a:buNone/>
              <a:defRPr sz="1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" name="Google Shape;64;p64"/>
          <p:cNvSpPr/>
          <p:nvPr/>
        </p:nvSpPr>
        <p:spPr>
          <a:xfrm>
            <a:off x="-982134" y="4855879"/>
            <a:ext cx="5815425" cy="5718932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08303F">
                  <a:alpha val="14901"/>
                </a:srgbClr>
              </a:gs>
              <a:gs pos="100000">
                <a:srgbClr val="17727E">
                  <a:alpha val="1490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64"/>
          <p:cNvSpPr/>
          <p:nvPr/>
        </p:nvSpPr>
        <p:spPr>
          <a:xfrm>
            <a:off x="8560017" y="-2906640"/>
            <a:ext cx="5262828" cy="5175504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198D8C">
                  <a:alpha val="14901"/>
                </a:srgbClr>
              </a:gs>
              <a:gs pos="100000">
                <a:srgbClr val="08303F">
                  <a:alpha val="1490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64"/>
          <p:cNvSpPr txBox="1"/>
          <p:nvPr>
            <p:ph idx="1" type="body"/>
          </p:nvPr>
        </p:nvSpPr>
        <p:spPr>
          <a:xfrm>
            <a:off x="1300333" y="5875067"/>
            <a:ext cx="9591200" cy="6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/>
        </p:txBody>
      </p:sp>
      <p:cxnSp>
        <p:nvCxnSpPr>
          <p:cNvPr id="67" name="Google Shape;67;p64"/>
          <p:cNvCxnSpPr/>
          <p:nvPr/>
        </p:nvCxnSpPr>
        <p:spPr>
          <a:xfrm>
            <a:off x="-8" y="6140377"/>
            <a:ext cx="1121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med" w="med" type="diamon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Blank white">
    <p:bg>
      <p:bgPr>
        <a:gradFill>
          <a:gsLst>
            <a:gs pos="0">
              <a:schemeClr val="lt1"/>
            </a:gs>
            <a:gs pos="100000">
              <a:srgbClr val="ECF7E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5"/>
          <p:cNvSpPr/>
          <p:nvPr/>
        </p:nvSpPr>
        <p:spPr>
          <a:xfrm>
            <a:off x="0" y="6"/>
            <a:ext cx="12193016" cy="6857593"/>
          </a:xfrm>
          <a:custGeom>
            <a:rect b="b" l="l" r="r" t="t"/>
            <a:pathLst>
              <a:path extrusionOk="0" h="1948180" w="3463925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ECF7EB">
                  <a:alpha val="14901"/>
                </a:srgbClr>
              </a:gs>
              <a:gs pos="100000">
                <a:srgbClr val="C7E6D9">
                  <a:alpha val="14901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65"/>
          <p:cNvSpPr txBox="1"/>
          <p:nvPr>
            <p:ph idx="12" type="sldNum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buClr>
                <a:schemeClr val="accent3"/>
              </a:buClr>
              <a:buSzPts val="1600"/>
              <a:buFont typeface="Quantico"/>
              <a:buNone/>
              <a:defRPr sz="16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indent="0" lvl="1" marL="0" algn="r">
              <a:buClr>
                <a:schemeClr val="accent3"/>
              </a:buClr>
              <a:buSzPts val="1600"/>
              <a:buFont typeface="Quantico"/>
              <a:buNone/>
              <a:defRPr sz="16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indent="0" lvl="2" marL="0" algn="r">
              <a:buClr>
                <a:schemeClr val="accent3"/>
              </a:buClr>
              <a:buSzPts val="1600"/>
              <a:buFont typeface="Quantico"/>
              <a:buNone/>
              <a:defRPr sz="16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indent="0" lvl="3" marL="0" algn="r">
              <a:buClr>
                <a:schemeClr val="accent3"/>
              </a:buClr>
              <a:buSzPts val="1600"/>
              <a:buFont typeface="Quantico"/>
              <a:buNone/>
              <a:defRPr sz="16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indent="0" lvl="4" marL="0" algn="r">
              <a:buClr>
                <a:schemeClr val="accent3"/>
              </a:buClr>
              <a:buSzPts val="1600"/>
              <a:buFont typeface="Quantico"/>
              <a:buNone/>
              <a:defRPr sz="16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indent="0" lvl="5" marL="0" algn="r">
              <a:buClr>
                <a:schemeClr val="accent3"/>
              </a:buClr>
              <a:buSzPts val="1600"/>
              <a:buFont typeface="Quantico"/>
              <a:buNone/>
              <a:defRPr sz="16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indent="0" lvl="6" marL="0" algn="r">
              <a:buClr>
                <a:schemeClr val="accent3"/>
              </a:buClr>
              <a:buSzPts val="1600"/>
              <a:buFont typeface="Quantico"/>
              <a:buNone/>
              <a:defRPr sz="16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indent="0" lvl="7" marL="0" algn="r">
              <a:buClr>
                <a:schemeClr val="accent3"/>
              </a:buClr>
              <a:buSzPts val="1600"/>
              <a:buFont typeface="Quantico"/>
              <a:buNone/>
              <a:defRPr sz="16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indent="0" lvl="8" marL="0" algn="r">
              <a:buClr>
                <a:schemeClr val="accent3"/>
              </a:buClr>
              <a:buSzPts val="1600"/>
              <a:buFont typeface="Quantico"/>
              <a:buNone/>
              <a:defRPr sz="16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4"/>
            </a:gs>
            <a:gs pos="18000">
              <a:schemeClr val="accent3"/>
            </a:gs>
            <a:gs pos="100000">
              <a:schemeClr val="accent1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6"/>
          <p:cNvSpPr txBox="1"/>
          <p:nvPr>
            <p:ph type="title"/>
          </p:nvPr>
        </p:nvSpPr>
        <p:spPr>
          <a:xfrm>
            <a:off x="1300333" y="1420356"/>
            <a:ext cx="9591200" cy="5248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b="0" i="0" sz="3000" u="none" cap="none" strike="noStrik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b="0" i="0" sz="3000" u="none" cap="none" strike="noStrik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b="0" i="0" sz="3000" u="none" cap="none" strike="noStrik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b="0" i="0" sz="3000" u="none" cap="none" strike="noStrik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b="0" i="0" sz="3000" u="none" cap="none" strike="noStrik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b="0" i="0" sz="3000" u="none" cap="none" strike="noStrik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b="0" i="0" sz="3000" u="none" cap="none" strike="noStrik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b="0" i="0" sz="3000" u="none" cap="none" strike="noStrik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b="0" i="0" sz="3000" u="none" cap="none" strike="noStrik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11" name="Google Shape;11;p56"/>
          <p:cNvSpPr txBox="1"/>
          <p:nvPr>
            <p:ph idx="1" type="body"/>
          </p:nvPr>
        </p:nvSpPr>
        <p:spPr>
          <a:xfrm>
            <a:off x="1300333" y="2100161"/>
            <a:ext cx="9591200" cy="3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12" name="Google Shape;12;p56"/>
          <p:cNvSpPr txBox="1"/>
          <p:nvPr>
            <p:ph idx="12" type="sldNum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buClr>
                <a:schemeClr val="lt2"/>
              </a:buClr>
              <a:buSzPts val="1600"/>
              <a:buFont typeface="Quantico"/>
              <a:buNone/>
              <a:defRPr b="0" i="0" sz="16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indent="0" lvl="1" marL="0" marR="0" rtl="0" algn="r">
              <a:buClr>
                <a:schemeClr val="lt2"/>
              </a:buClr>
              <a:buSzPts val="1600"/>
              <a:buFont typeface="Quantico"/>
              <a:buNone/>
              <a:defRPr b="0" i="0" sz="16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indent="0" lvl="2" marL="0" marR="0" rtl="0" algn="r">
              <a:buClr>
                <a:schemeClr val="lt2"/>
              </a:buClr>
              <a:buSzPts val="1600"/>
              <a:buFont typeface="Quantico"/>
              <a:buNone/>
              <a:defRPr b="0" i="0" sz="16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indent="0" lvl="3" marL="0" marR="0" rtl="0" algn="r">
              <a:buClr>
                <a:schemeClr val="lt2"/>
              </a:buClr>
              <a:buSzPts val="1600"/>
              <a:buFont typeface="Quantico"/>
              <a:buNone/>
              <a:defRPr b="0" i="0" sz="16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indent="0" lvl="4" marL="0" marR="0" rtl="0" algn="r">
              <a:buClr>
                <a:schemeClr val="lt2"/>
              </a:buClr>
              <a:buSzPts val="1600"/>
              <a:buFont typeface="Quantico"/>
              <a:buNone/>
              <a:defRPr b="0" i="0" sz="16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indent="0" lvl="5" marL="0" marR="0" rtl="0" algn="r">
              <a:buClr>
                <a:schemeClr val="lt2"/>
              </a:buClr>
              <a:buSzPts val="1600"/>
              <a:buFont typeface="Quantico"/>
              <a:buNone/>
              <a:defRPr b="0" i="0" sz="16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indent="0" lvl="6" marL="0" marR="0" rtl="0" algn="r">
              <a:buClr>
                <a:schemeClr val="lt2"/>
              </a:buClr>
              <a:buSzPts val="1600"/>
              <a:buFont typeface="Quantico"/>
              <a:buNone/>
              <a:defRPr b="0" i="0" sz="16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indent="0" lvl="7" marL="0" marR="0" rtl="0" algn="r">
              <a:buClr>
                <a:schemeClr val="lt2"/>
              </a:buClr>
              <a:buSzPts val="1600"/>
              <a:buFont typeface="Quantico"/>
              <a:buNone/>
              <a:defRPr b="0" i="0" sz="16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indent="0" lvl="8" marL="0" marR="0" rtl="0" algn="r">
              <a:buClr>
                <a:schemeClr val="lt2"/>
              </a:buClr>
              <a:buSzPts val="1600"/>
              <a:buFont typeface="Quantico"/>
              <a:buNone/>
              <a:defRPr b="0" i="0" sz="16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32.png"/><Relationship Id="rId5" Type="http://schemas.openxmlformats.org/officeDocument/2006/relationships/image" Target="../media/image11.png"/><Relationship Id="rId6" Type="http://schemas.openxmlformats.org/officeDocument/2006/relationships/image" Target="../media/image27.png"/><Relationship Id="rId7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18.png"/><Relationship Id="rId9" Type="http://schemas.openxmlformats.org/officeDocument/2006/relationships/image" Target="../media/image10.png"/><Relationship Id="rId5" Type="http://schemas.openxmlformats.org/officeDocument/2006/relationships/image" Target="../media/image21.png"/><Relationship Id="rId6" Type="http://schemas.openxmlformats.org/officeDocument/2006/relationships/image" Target="../media/image43.png"/><Relationship Id="rId7" Type="http://schemas.openxmlformats.org/officeDocument/2006/relationships/image" Target="../media/image13.png"/><Relationship Id="rId8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Relationship Id="rId4" Type="http://schemas.openxmlformats.org/officeDocument/2006/relationships/image" Target="../media/image39.png"/><Relationship Id="rId5" Type="http://schemas.openxmlformats.org/officeDocument/2006/relationships/image" Target="../media/image37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2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Relationship Id="rId6" Type="http://schemas.openxmlformats.org/officeDocument/2006/relationships/image" Target="../media/image4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.png"/><Relationship Id="rId4" Type="http://schemas.openxmlformats.org/officeDocument/2006/relationships/image" Target="../media/image40.png"/><Relationship Id="rId5" Type="http://schemas.openxmlformats.org/officeDocument/2006/relationships/image" Target="../media/image34.png"/><Relationship Id="rId6" Type="http://schemas.openxmlformats.org/officeDocument/2006/relationships/image" Target="../media/image13.png"/><Relationship Id="rId7" Type="http://schemas.openxmlformats.org/officeDocument/2006/relationships/image" Target="../media/image3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"/>
          <p:cNvSpPr txBox="1"/>
          <p:nvPr>
            <p:ph type="ctrTitle"/>
          </p:nvPr>
        </p:nvSpPr>
        <p:spPr>
          <a:xfrm>
            <a:off x="1300333" y="2655767"/>
            <a:ext cx="9591200" cy="15464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What’s in the SOC!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0"/>
          <p:cNvSpPr txBox="1"/>
          <p:nvPr>
            <p:ph idx="1" type="body"/>
          </p:nvPr>
        </p:nvSpPr>
        <p:spPr>
          <a:xfrm>
            <a:off x="1300367" y="2100167"/>
            <a:ext cx="4545600" cy="3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r>
              <a:rPr b="1" lang="en-US"/>
              <a:t>Tiered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r>
              <a:rPr b="1" lang="en-US" sz="1800"/>
              <a:t>Pros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Repeatable Process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Clear separation of work tasks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Defined escalation path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More optimized use of time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r>
              <a:rPr b="1" lang="en-US" sz="1800"/>
              <a:t>Cons</a:t>
            </a:r>
            <a:endParaRPr sz="1800"/>
          </a:p>
          <a:p>
            <a:pPr indent="-285750" lvl="0" marL="2857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Limits analyst growth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Analysts feel more like robots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Potential retention issues</a:t>
            </a:r>
            <a:endParaRPr/>
          </a:p>
        </p:txBody>
      </p:sp>
      <p:sp>
        <p:nvSpPr>
          <p:cNvPr id="328" name="Google Shape;328;p10"/>
          <p:cNvSpPr txBox="1"/>
          <p:nvPr>
            <p:ph type="title"/>
          </p:nvPr>
        </p:nvSpPr>
        <p:spPr>
          <a:xfrm>
            <a:off x="1300333" y="1420356"/>
            <a:ext cx="9591200" cy="5248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Tiered vs. Tierless Pros and Cons</a:t>
            </a:r>
            <a:endParaRPr/>
          </a:p>
        </p:txBody>
      </p:sp>
      <p:sp>
        <p:nvSpPr>
          <p:cNvPr id="329" name="Google Shape;329;p10"/>
          <p:cNvSpPr txBox="1"/>
          <p:nvPr>
            <p:ph idx="2" type="body"/>
          </p:nvPr>
        </p:nvSpPr>
        <p:spPr>
          <a:xfrm>
            <a:off x="6345937" y="2100167"/>
            <a:ext cx="4545600" cy="3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r>
              <a:rPr b="1" lang="en-US"/>
              <a:t>Tierless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r>
              <a:rPr b="1" lang="en-US" sz="1800"/>
              <a:t>Pros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More varied and creative work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Uncapped analyst talent growth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Happier analysts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r>
              <a:rPr b="1" lang="en-US" sz="1800"/>
              <a:t>Cons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Requires a responsible team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Less defined process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Can be risker if expectations are not properly set</a:t>
            </a:r>
            <a:endParaRPr/>
          </a:p>
        </p:txBody>
      </p:sp>
      <p:sp>
        <p:nvSpPr>
          <p:cNvPr id="330" name="Google Shape;330;p10"/>
          <p:cNvSpPr txBox="1"/>
          <p:nvPr>
            <p:ph idx="12" type="sldNum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ntico"/>
              <a:buNone/>
            </a:pPr>
            <a:fld id="{00000000-1234-1234-1234-123412341234}" type="slidenum">
              <a:rPr lang="en-US">
                <a:solidFill>
                  <a:srgbClr val="D6FFCF"/>
                </a:solidFill>
              </a:rPr>
              <a:t>‹#›</a:t>
            </a:fld>
            <a:endParaRPr>
              <a:solidFill>
                <a:srgbClr val="D6FFC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1"/>
          <p:cNvSpPr txBox="1"/>
          <p:nvPr>
            <p:ph type="title"/>
          </p:nvPr>
        </p:nvSpPr>
        <p:spPr>
          <a:xfrm>
            <a:off x="1300333" y="1420356"/>
            <a:ext cx="9591200" cy="5248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Steering Committee</a:t>
            </a:r>
            <a:endParaRPr/>
          </a:p>
        </p:txBody>
      </p:sp>
      <p:sp>
        <p:nvSpPr>
          <p:cNvPr id="336" name="Google Shape;336;p11"/>
          <p:cNvSpPr txBox="1"/>
          <p:nvPr>
            <p:ph idx="1" type="body"/>
          </p:nvPr>
        </p:nvSpPr>
        <p:spPr>
          <a:xfrm>
            <a:off x="1300367" y="2100167"/>
            <a:ext cx="8919958" cy="3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7121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700"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2700"/>
              <a:t>Direct SOC towards the right activities</a:t>
            </a:r>
            <a:endParaRPr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2700"/>
              <a:t>Ensure business alignment</a:t>
            </a:r>
            <a:endParaRPr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2700"/>
              <a:t>Provide a two-way communication channel</a:t>
            </a:r>
            <a:endParaRPr/>
          </a:p>
        </p:txBody>
      </p:sp>
      <p:sp>
        <p:nvSpPr>
          <p:cNvPr id="337" name="Google Shape;337;p11"/>
          <p:cNvSpPr txBox="1"/>
          <p:nvPr>
            <p:ph idx="12" type="sldNum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Quantic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ommittee Icon #190551 - Free Icons Library" id="338" name="Google Shape;33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5508" y="4017435"/>
            <a:ext cx="2486025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2"/>
          <p:cNvSpPr txBox="1"/>
          <p:nvPr>
            <p:ph type="title"/>
          </p:nvPr>
        </p:nvSpPr>
        <p:spPr>
          <a:xfrm>
            <a:off x="1300333" y="1420356"/>
            <a:ext cx="9591200" cy="5248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SOC Tools and Technology</a:t>
            </a:r>
            <a:endParaRPr/>
          </a:p>
        </p:txBody>
      </p:sp>
      <p:sp>
        <p:nvSpPr>
          <p:cNvPr id="344" name="Google Shape;344;p12"/>
          <p:cNvSpPr txBox="1"/>
          <p:nvPr>
            <p:ph idx="12" type="sldNum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Quantic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5" name="Google Shape;345;p12"/>
          <p:cNvSpPr txBox="1"/>
          <p:nvPr>
            <p:ph idx="1" type="body"/>
          </p:nvPr>
        </p:nvSpPr>
        <p:spPr>
          <a:xfrm>
            <a:off x="1300367" y="2100167"/>
            <a:ext cx="8919958" cy="3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7121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1800"/>
          </a:p>
          <a:p>
            <a:pPr indent="0" lvl="0" marL="135464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r>
              <a:rPr b="1" lang="en-US" sz="1800"/>
              <a:t>Collection and detection</a:t>
            </a:r>
            <a:r>
              <a:rPr lang="en-US" sz="1800"/>
              <a:t>:</a:t>
            </a:r>
            <a:endParaRPr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Foundational SOC capabilities</a:t>
            </a:r>
            <a:endParaRPr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“Next-Gen” SOC capabilities and technologies</a:t>
            </a:r>
            <a:endParaRPr/>
          </a:p>
          <a:p>
            <a:pPr indent="-347120" lvl="1" marL="12191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/>
          </a:p>
          <a:p>
            <a:pPr indent="0" lvl="0" marL="135464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r>
              <a:rPr b="1" lang="en-US" sz="1800"/>
              <a:t>Triage, investigation, and response:</a:t>
            </a:r>
            <a:endParaRPr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SIEM, Threat Intelligence Platforms</a:t>
            </a:r>
            <a:endParaRPr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Incident Management Systems</a:t>
            </a:r>
            <a:endParaRPr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Playbooks, Use Cases Databases, Software Repositories, SOC Knowledgebase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3"/>
          <p:cNvSpPr txBox="1"/>
          <p:nvPr>
            <p:ph idx="1" type="body"/>
          </p:nvPr>
        </p:nvSpPr>
        <p:spPr>
          <a:xfrm>
            <a:off x="1300367" y="2100168"/>
            <a:ext cx="4545600" cy="1825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r>
              <a:rPr b="1" lang="en-US" sz="1800"/>
              <a:t>Event Focused</a:t>
            </a:r>
            <a:endParaRPr b="1" sz="2700"/>
          </a:p>
          <a:p>
            <a:pPr indent="-4572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Application events,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Network traffics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System events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700"/>
          </a:p>
        </p:txBody>
      </p:sp>
      <p:sp>
        <p:nvSpPr>
          <p:cNvPr id="351" name="Google Shape;351;p13"/>
          <p:cNvSpPr txBox="1"/>
          <p:nvPr>
            <p:ph type="title"/>
          </p:nvPr>
        </p:nvSpPr>
        <p:spPr>
          <a:xfrm>
            <a:off x="1300333" y="1420356"/>
            <a:ext cx="9591200" cy="5248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Events Collection</a:t>
            </a:r>
            <a:endParaRPr/>
          </a:p>
        </p:txBody>
      </p:sp>
      <p:sp>
        <p:nvSpPr>
          <p:cNvPr id="352" name="Google Shape;352;p13"/>
          <p:cNvSpPr txBox="1"/>
          <p:nvPr>
            <p:ph idx="2" type="body"/>
          </p:nvPr>
        </p:nvSpPr>
        <p:spPr>
          <a:xfrm>
            <a:off x="6345937" y="2100167"/>
            <a:ext cx="4545600" cy="2081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r>
              <a:rPr b="1" lang="en-US" sz="1800"/>
              <a:t>Alert Focused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IDS / IPS alerts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Email Alerts</a:t>
            </a:r>
            <a:endParaRPr sz="1800"/>
          </a:p>
        </p:txBody>
      </p:sp>
      <p:sp>
        <p:nvSpPr>
          <p:cNvPr id="353" name="Google Shape;353;p13"/>
          <p:cNvSpPr txBox="1"/>
          <p:nvPr>
            <p:ph idx="12" type="sldNum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ntico"/>
              <a:buNone/>
            </a:pPr>
            <a:fld id="{00000000-1234-1234-1234-123412341234}" type="slidenum">
              <a:rPr lang="en-US">
                <a:solidFill>
                  <a:srgbClr val="D6FFCF"/>
                </a:solidFill>
              </a:rPr>
              <a:t>‹#›</a:t>
            </a:fld>
            <a:endParaRPr>
              <a:solidFill>
                <a:srgbClr val="D6FFCF"/>
              </a:solidFill>
            </a:endParaRPr>
          </a:p>
        </p:txBody>
      </p:sp>
      <p:sp>
        <p:nvSpPr>
          <p:cNvPr id="354" name="Google Shape;354;p13"/>
          <p:cNvSpPr txBox="1"/>
          <p:nvPr/>
        </p:nvSpPr>
        <p:spPr>
          <a:xfrm>
            <a:off x="1300333" y="4406473"/>
            <a:ext cx="4545600" cy="1825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itillium Web Light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Agent Based</a:t>
            </a:r>
            <a:endParaRPr b="1" i="0" sz="2700" u="none" cap="none" strike="noStrike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itillium Web Light"/>
              <a:buChar char="▫"/>
            </a:pPr>
            <a:r>
              <a:rPr b="0" i="0" lang="en-US" sz="18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Rely on agent software to collect.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itillium Web Light"/>
              <a:buChar char="▫"/>
            </a:pPr>
            <a:r>
              <a:rPr b="0" i="0" lang="en-US" sz="18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Enable log filtering at the source.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itillium Web Light"/>
              <a:buChar char="▫"/>
            </a:pPr>
            <a:r>
              <a:rPr b="0" i="0" lang="en-US" sz="18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Centralized management of log collections.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itillium Web Light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55" name="Google Shape;355;p13"/>
          <p:cNvSpPr txBox="1"/>
          <p:nvPr/>
        </p:nvSpPr>
        <p:spPr>
          <a:xfrm>
            <a:off x="6345933" y="4406473"/>
            <a:ext cx="4545600" cy="1825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itillium Web Light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Agentless</a:t>
            </a:r>
            <a:endParaRPr b="1" i="0" sz="2700" u="none" cap="none" strike="noStrike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itillium Web Light"/>
              <a:buChar char="▫"/>
            </a:pPr>
            <a:r>
              <a:rPr b="0" i="0" lang="en-US" sz="18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No need to install additional agent software.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itillium Web Light"/>
              <a:buChar char="▫"/>
            </a:pPr>
            <a:r>
              <a:rPr b="0" i="0" lang="en-US" sz="18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No central control.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itillium Web Light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4"/>
          <p:cNvSpPr txBox="1"/>
          <p:nvPr>
            <p:ph idx="1" type="body"/>
          </p:nvPr>
        </p:nvSpPr>
        <p:spPr>
          <a:xfrm>
            <a:off x="1300367" y="2100167"/>
            <a:ext cx="4545600" cy="2195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r>
              <a:rPr b="1" lang="en-US" sz="1800"/>
              <a:t>Network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Network traffics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Next-gen firewalls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Network IDS / IPS</a:t>
            </a:r>
            <a:endParaRPr/>
          </a:p>
        </p:txBody>
      </p:sp>
      <p:sp>
        <p:nvSpPr>
          <p:cNvPr id="361" name="Google Shape;361;p14"/>
          <p:cNvSpPr txBox="1"/>
          <p:nvPr>
            <p:ph type="title"/>
          </p:nvPr>
        </p:nvSpPr>
        <p:spPr>
          <a:xfrm>
            <a:off x="1300333" y="1420356"/>
            <a:ext cx="9591200" cy="5248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Collection and Detection Technologies</a:t>
            </a:r>
            <a:endParaRPr/>
          </a:p>
        </p:txBody>
      </p:sp>
      <p:sp>
        <p:nvSpPr>
          <p:cNvPr id="362" name="Google Shape;362;p14"/>
          <p:cNvSpPr txBox="1"/>
          <p:nvPr>
            <p:ph idx="2" type="body"/>
          </p:nvPr>
        </p:nvSpPr>
        <p:spPr>
          <a:xfrm>
            <a:off x="6345937" y="2100167"/>
            <a:ext cx="4545600" cy="2195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r>
              <a:rPr b="1" lang="en-US" sz="1800"/>
              <a:t>Endpoint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System Events – Authentication, process, application.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Host firewall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Anti-virus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HIDS</a:t>
            </a:r>
            <a:endParaRPr sz="1800"/>
          </a:p>
        </p:txBody>
      </p:sp>
      <p:sp>
        <p:nvSpPr>
          <p:cNvPr id="363" name="Google Shape;363;p14"/>
          <p:cNvSpPr txBox="1"/>
          <p:nvPr>
            <p:ph idx="12" type="sldNum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ntico"/>
              <a:buNone/>
            </a:pPr>
            <a:fld id="{00000000-1234-1234-1234-123412341234}" type="slidenum">
              <a:rPr lang="en-US">
                <a:solidFill>
                  <a:srgbClr val="D6FFCF"/>
                </a:solidFill>
              </a:rPr>
              <a:t>‹#›</a:t>
            </a:fld>
            <a:endParaRPr>
              <a:solidFill>
                <a:srgbClr val="D6FFCF"/>
              </a:solidFill>
            </a:endParaRPr>
          </a:p>
        </p:txBody>
      </p:sp>
      <p:sp>
        <p:nvSpPr>
          <p:cNvPr id="364" name="Google Shape;364;p14"/>
          <p:cNvSpPr txBox="1"/>
          <p:nvPr/>
        </p:nvSpPr>
        <p:spPr>
          <a:xfrm>
            <a:off x="1300367" y="4450786"/>
            <a:ext cx="4545600" cy="2195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itillium Web Light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Application data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itillium Web Light"/>
              <a:buChar char="▫"/>
            </a:pPr>
            <a:r>
              <a:rPr b="0" i="0" lang="en-US" sz="18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Web application logs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itillium Web Light"/>
              <a:buChar char="▫"/>
            </a:pPr>
            <a:r>
              <a:rPr b="0" i="0" lang="en-US" sz="18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WAF logs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itillium Web Light"/>
              <a:buChar char="▫"/>
            </a:pPr>
            <a:r>
              <a:rPr b="0" i="0" lang="en-US" sz="18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Database logs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itillium Web Light"/>
              <a:buChar char="▫"/>
            </a:pPr>
            <a:r>
              <a:rPr b="0" i="0" lang="en-US" sz="18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Proxy logs</a:t>
            </a:r>
            <a:endParaRPr/>
          </a:p>
        </p:txBody>
      </p:sp>
      <p:sp>
        <p:nvSpPr>
          <p:cNvPr id="365" name="Google Shape;365;p14"/>
          <p:cNvSpPr txBox="1"/>
          <p:nvPr/>
        </p:nvSpPr>
        <p:spPr>
          <a:xfrm>
            <a:off x="6345933" y="4450786"/>
            <a:ext cx="4545600" cy="2195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itillium Web Light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Cloud events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itillium Web Light"/>
              <a:buChar char="▫"/>
            </a:pPr>
            <a:r>
              <a:rPr b="0" i="0" lang="en-US" sz="18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Audit Trails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itillium Web Light"/>
              <a:buChar char="▫"/>
            </a:pPr>
            <a:r>
              <a:rPr b="0" i="0" lang="en-US" sz="18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NetFlow log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itillium Web Light"/>
              <a:buChar char="▫"/>
            </a:pPr>
            <a:r>
              <a:rPr b="0" i="0" lang="en-US" sz="18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Cloud Inspection logs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5"/>
          <p:cNvSpPr txBox="1"/>
          <p:nvPr>
            <p:ph type="title"/>
          </p:nvPr>
        </p:nvSpPr>
        <p:spPr>
          <a:xfrm>
            <a:off x="1300333" y="1420356"/>
            <a:ext cx="9591200" cy="5248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What to look for in Networks</a:t>
            </a:r>
            <a:endParaRPr/>
          </a:p>
        </p:txBody>
      </p:sp>
      <p:sp>
        <p:nvSpPr>
          <p:cNvPr id="371" name="Google Shape;371;p15"/>
          <p:cNvSpPr txBox="1"/>
          <p:nvPr>
            <p:ph idx="12" type="sldNum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Quantic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2" name="Google Shape;372;p15"/>
          <p:cNvSpPr txBox="1"/>
          <p:nvPr>
            <p:ph idx="1" type="body"/>
          </p:nvPr>
        </p:nvSpPr>
        <p:spPr>
          <a:xfrm>
            <a:off x="1300367" y="2100167"/>
            <a:ext cx="4545600" cy="3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r>
              <a:rPr lang="en-US" sz="1800"/>
              <a:t>Layer 1,2 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What is plugged in?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r>
              <a:rPr lang="en-US" sz="1800"/>
              <a:t>Layer 3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Source and destination talking.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r>
              <a:rPr lang="en-US" sz="1800"/>
              <a:t>Layer 4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What protocol being used?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r>
              <a:rPr lang="en-US" sz="1800"/>
              <a:t>Layer 7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Application specifics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Conversation metadata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Conversation Content</a:t>
            </a:r>
            <a:endParaRPr/>
          </a:p>
        </p:txBody>
      </p:sp>
      <p:sp>
        <p:nvSpPr>
          <p:cNvPr id="373" name="Google Shape;373;p15"/>
          <p:cNvSpPr txBox="1"/>
          <p:nvPr>
            <p:ph idx="2" type="body"/>
          </p:nvPr>
        </p:nvSpPr>
        <p:spPr>
          <a:xfrm>
            <a:off x="6345937" y="2100167"/>
            <a:ext cx="4545600" cy="3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r>
              <a:rPr lang="en-US" sz="1800"/>
              <a:t>Network service logs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Proxy / web logs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DNS (external lookups)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DHCP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Lateral movement protocols – SSH, SMB, VNC, RDP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r>
              <a:rPr lang="en-US" sz="1800"/>
              <a:t>Device / Security Tools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NIDS/NIPS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Firewall service logs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Cloud &amp; on-Prem – NetFlow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r>
              <a:rPr lang="en-US" sz="1800"/>
              <a:t>Packet Capture – cloud / on-prem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6"/>
          <p:cNvSpPr txBox="1"/>
          <p:nvPr>
            <p:ph type="title"/>
          </p:nvPr>
        </p:nvSpPr>
        <p:spPr>
          <a:xfrm>
            <a:off x="1300333" y="1420356"/>
            <a:ext cx="9591200" cy="5248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Open-Source network data collection tools</a:t>
            </a:r>
            <a:endParaRPr/>
          </a:p>
        </p:txBody>
      </p:sp>
      <p:sp>
        <p:nvSpPr>
          <p:cNvPr id="379" name="Google Shape;379;p16"/>
          <p:cNvSpPr txBox="1"/>
          <p:nvPr>
            <p:ph idx="12" type="sldNum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Quantic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eek: logo" id="380" name="Google Shape;38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6389" y="4540616"/>
            <a:ext cx="1951434" cy="6457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nort Logo transparent PNG - StickPNG" id="381" name="Google Shape;38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2275" y="3382447"/>
            <a:ext cx="1838325" cy="10018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uricata Log Monitoring &amp; Analysis | Suricata SIEM | Panther" id="382" name="Google Shape;38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27823" y="4795106"/>
            <a:ext cx="1924052" cy="19240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CK NSM" id="383" name="Google Shape;383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43563" y="3481449"/>
            <a:ext cx="2433637" cy="902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77200" y="4392344"/>
            <a:ext cx="1498600" cy="1839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7"/>
          <p:cNvSpPr txBox="1"/>
          <p:nvPr>
            <p:ph type="title"/>
          </p:nvPr>
        </p:nvSpPr>
        <p:spPr>
          <a:xfrm>
            <a:off x="1300333" y="1420356"/>
            <a:ext cx="9591200" cy="5248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What to look for in Endpoints</a:t>
            </a:r>
            <a:endParaRPr/>
          </a:p>
        </p:txBody>
      </p:sp>
      <p:sp>
        <p:nvSpPr>
          <p:cNvPr id="390" name="Google Shape;390;p17"/>
          <p:cNvSpPr txBox="1"/>
          <p:nvPr>
            <p:ph idx="1" type="body"/>
          </p:nvPr>
        </p:nvSpPr>
        <p:spPr>
          <a:xfrm>
            <a:off x="1300367" y="2100167"/>
            <a:ext cx="4545600" cy="3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35464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/>
          </a:p>
          <a:p>
            <a:pPr indent="0" lvl="0" marL="135464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r>
              <a:rPr lang="en-US" sz="1800"/>
              <a:t>Who is logging in?</a:t>
            </a:r>
            <a:endParaRPr/>
          </a:p>
          <a:p>
            <a:pPr indent="0" lvl="0" marL="135464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r>
              <a:rPr lang="en-US" sz="1800"/>
              <a:t>What is running?</a:t>
            </a:r>
            <a:endParaRPr/>
          </a:p>
          <a:p>
            <a:pPr indent="0" lvl="0" marL="135464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r>
              <a:rPr lang="en-US" sz="1800"/>
              <a:t>What services, autoruns and scheduled tasks are present?</a:t>
            </a:r>
            <a:endParaRPr/>
          </a:p>
          <a:p>
            <a:pPr indent="0" lvl="0" marL="135464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r>
              <a:rPr lang="en-US" sz="1800"/>
              <a:t>IOC matches</a:t>
            </a:r>
            <a:endParaRPr/>
          </a:p>
        </p:txBody>
      </p:sp>
      <p:sp>
        <p:nvSpPr>
          <p:cNvPr id="391" name="Google Shape;391;p17"/>
          <p:cNvSpPr txBox="1"/>
          <p:nvPr>
            <p:ph idx="2" type="body"/>
          </p:nvPr>
        </p:nvSpPr>
        <p:spPr>
          <a:xfrm>
            <a:off x="6345937" y="2100167"/>
            <a:ext cx="4545600" cy="3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35464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/>
          </a:p>
          <a:p>
            <a:pPr indent="0" lvl="0" marL="135464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r>
              <a:rPr lang="en-US" sz="1800"/>
              <a:t>Host events: OS, Sysmon, Auditd</a:t>
            </a:r>
            <a:endParaRPr sz="1800"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Authentication success / failures</a:t>
            </a:r>
            <a:endParaRPr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Process creation &amp; arguments</a:t>
            </a:r>
            <a:endParaRPr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Services, autoruns &amp; scheduled tasks</a:t>
            </a:r>
            <a:endParaRPr/>
          </a:p>
          <a:p>
            <a:pPr indent="0" lvl="0" marL="135464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r>
              <a:rPr lang="en-US" sz="1800"/>
              <a:t>Security Tools</a:t>
            </a:r>
            <a:endParaRPr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Anti-virus / EDR</a:t>
            </a:r>
            <a:endParaRPr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HIDS / HIPS</a:t>
            </a:r>
            <a:endParaRPr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Host firewall (Heavily filtered)</a:t>
            </a:r>
            <a:endParaRPr/>
          </a:p>
        </p:txBody>
      </p:sp>
      <p:sp>
        <p:nvSpPr>
          <p:cNvPr id="392" name="Google Shape;392;p17"/>
          <p:cNvSpPr txBox="1"/>
          <p:nvPr>
            <p:ph idx="12" type="sldNum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Quantic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8"/>
          <p:cNvSpPr txBox="1"/>
          <p:nvPr>
            <p:ph type="title"/>
          </p:nvPr>
        </p:nvSpPr>
        <p:spPr>
          <a:xfrm>
            <a:off x="1300333" y="1420356"/>
            <a:ext cx="9591200" cy="5248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Open-Source Host data collection tools</a:t>
            </a:r>
            <a:endParaRPr/>
          </a:p>
        </p:txBody>
      </p:sp>
      <p:sp>
        <p:nvSpPr>
          <p:cNvPr id="398" name="Google Shape;398;p18"/>
          <p:cNvSpPr txBox="1"/>
          <p:nvPr>
            <p:ph idx="12" type="sldNum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Quantic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Graphical user interface, text&#10;&#10;Description automatically generated" id="399" name="Google Shape;39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431" y="1945156"/>
            <a:ext cx="3624112" cy="21654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SSEC - World's Most Widely Used Host Intrusion Detection System - HIDS" id="400" name="Google Shape;40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2794" y="5031816"/>
            <a:ext cx="2152456" cy="8116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lastic Stackサブスクリプション ＆ 導入支援 | NTTテクノクロス株式会社" id="401" name="Google Shape;401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29022" y="3799558"/>
            <a:ext cx="2957168" cy="11132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NCF Branding | Fluentd" id="402" name="Google Shape;402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69613" y="2290110"/>
            <a:ext cx="3076575" cy="10932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zuh - Adapters | Axonius" id="403" name="Google Shape;403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17100" y="4828043"/>
            <a:ext cx="25908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w to Deal With Dates and Times in Osquery" id="404" name="Google Shape;404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49247" y="3293413"/>
            <a:ext cx="2893371" cy="52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XLog Log Collection Solutions" id="405" name="Google Shape;405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586483" y="3728290"/>
            <a:ext cx="2686317" cy="1616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9"/>
          <p:cNvSpPr txBox="1"/>
          <p:nvPr>
            <p:ph type="title"/>
          </p:nvPr>
        </p:nvSpPr>
        <p:spPr>
          <a:xfrm>
            <a:off x="1300333" y="1420356"/>
            <a:ext cx="9591200" cy="5248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Analyst Core Toolsets</a:t>
            </a:r>
            <a:endParaRPr/>
          </a:p>
        </p:txBody>
      </p:sp>
      <p:sp>
        <p:nvSpPr>
          <p:cNvPr id="411" name="Google Shape;411;p19"/>
          <p:cNvSpPr txBox="1"/>
          <p:nvPr>
            <p:ph idx="1" type="body"/>
          </p:nvPr>
        </p:nvSpPr>
        <p:spPr>
          <a:xfrm>
            <a:off x="1300367" y="2100167"/>
            <a:ext cx="9148558" cy="3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/>
              <a:t>Security Information and Event management (SIEM)</a:t>
            </a:r>
            <a:endParaRPr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/>
              <a:t>Threat Intelligence Platforms (TIP)</a:t>
            </a:r>
            <a:endParaRPr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/>
              <a:t>Incident Management Systems (IMS)</a:t>
            </a:r>
            <a:endParaRPr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/>
              <a:t>Use Case Databases </a:t>
            </a:r>
            <a:endParaRPr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/>
              <a:t>Information Knowledgebases</a:t>
            </a:r>
            <a:endParaRPr/>
          </a:p>
        </p:txBody>
      </p:sp>
      <p:sp>
        <p:nvSpPr>
          <p:cNvPr id="412" name="Google Shape;412;p19"/>
          <p:cNvSpPr txBox="1"/>
          <p:nvPr>
            <p:ph idx="12" type="sldNum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Quantic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4"/>
            </a:gs>
            <a:gs pos="23000">
              <a:schemeClr val="accent3"/>
            </a:gs>
            <a:gs pos="100000">
              <a:schemeClr val="accent1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"/>
          <p:cNvSpPr txBox="1"/>
          <p:nvPr>
            <p:ph type="title"/>
          </p:nvPr>
        </p:nvSpPr>
        <p:spPr>
          <a:xfrm>
            <a:off x="1300333" y="1420356"/>
            <a:ext cx="9591200" cy="5248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SOC at the Highest level</a:t>
            </a:r>
            <a:endParaRPr/>
          </a:p>
        </p:txBody>
      </p:sp>
      <p:sp>
        <p:nvSpPr>
          <p:cNvPr id="81" name="Google Shape;81;p2"/>
          <p:cNvSpPr txBox="1"/>
          <p:nvPr>
            <p:ph idx="12" type="sldNum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ntico"/>
              <a:buNone/>
            </a:pPr>
            <a:fld id="{00000000-1234-1234-1234-123412341234}" type="slidenum">
              <a:rPr lang="en-US">
                <a:solidFill>
                  <a:srgbClr val="D6FFCF"/>
                </a:solidFill>
              </a:rPr>
              <a:t>‹#›</a:t>
            </a:fld>
            <a:endParaRPr>
              <a:solidFill>
                <a:srgbClr val="D6FFCF"/>
              </a:solidFill>
            </a:endParaRPr>
          </a:p>
        </p:txBody>
      </p:sp>
      <p:sp>
        <p:nvSpPr>
          <p:cNvPr id="82" name="Google Shape;82;p2"/>
          <p:cNvSpPr/>
          <p:nvPr/>
        </p:nvSpPr>
        <p:spPr>
          <a:xfrm>
            <a:off x="4883083" y="2771480"/>
            <a:ext cx="3067971" cy="2537290"/>
          </a:xfrm>
          <a:prstGeom prst="rect">
            <a:avLst/>
          </a:prstGeom>
          <a:solidFill>
            <a:schemeClr val="accent1">
              <a:alpha val="0"/>
            </a:schemeClr>
          </a:solidFill>
          <a:ln cap="flat" cmpd="sng" w="412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SOC</a:t>
            </a:r>
            <a:endParaRPr b="0" i="0" sz="1800" u="none" cap="none" strike="noStrike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3" name="Google Shape;83;p2"/>
          <p:cNvSpPr/>
          <p:nvPr/>
        </p:nvSpPr>
        <p:spPr>
          <a:xfrm>
            <a:off x="1498862" y="2771480"/>
            <a:ext cx="2139884" cy="1140644"/>
          </a:xfrm>
          <a:prstGeom prst="roundRect">
            <a:avLst>
              <a:gd fmla="val 16667" name="adj"/>
            </a:avLst>
          </a:prstGeom>
          <a:solidFill>
            <a:schemeClr val="accent1">
              <a:alpha val="0"/>
            </a:schemeClr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Threat intel</a:t>
            </a:r>
            <a:br>
              <a:rPr b="0" i="0" lang="en-US" sz="18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b="0" i="0" lang="en-US" sz="18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(How to spot attacks)</a:t>
            </a:r>
            <a:endParaRPr/>
          </a:p>
        </p:txBody>
      </p:sp>
      <p:sp>
        <p:nvSpPr>
          <p:cNvPr id="84" name="Google Shape;84;p2"/>
          <p:cNvSpPr/>
          <p:nvPr/>
        </p:nvSpPr>
        <p:spPr>
          <a:xfrm>
            <a:off x="1498862" y="4168126"/>
            <a:ext cx="2139884" cy="1140644"/>
          </a:xfrm>
          <a:prstGeom prst="roundRect">
            <a:avLst>
              <a:gd fmla="val 16667" name="adj"/>
            </a:avLst>
          </a:prstGeom>
          <a:solidFill>
            <a:schemeClr val="accent1">
              <a:alpha val="0"/>
            </a:schemeClr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Environment Data (Network and endpoint events)</a:t>
            </a:r>
            <a:endParaRPr/>
          </a:p>
        </p:txBody>
      </p:sp>
      <p:sp>
        <p:nvSpPr>
          <p:cNvPr id="85" name="Google Shape;85;p2"/>
          <p:cNvSpPr/>
          <p:nvPr/>
        </p:nvSpPr>
        <p:spPr>
          <a:xfrm>
            <a:off x="9286973" y="3469803"/>
            <a:ext cx="2139884" cy="1140644"/>
          </a:xfrm>
          <a:prstGeom prst="roundRect">
            <a:avLst>
              <a:gd fmla="val 16667" name="adj"/>
            </a:avLst>
          </a:prstGeom>
          <a:solidFill>
            <a:schemeClr val="accent1">
              <a:alpha val="0"/>
            </a:schemeClr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Identified, minimized, and remediated incidents</a:t>
            </a:r>
            <a:endParaRPr/>
          </a:p>
        </p:txBody>
      </p:sp>
      <p:cxnSp>
        <p:nvCxnSpPr>
          <p:cNvPr id="86" name="Google Shape;86;p2"/>
          <p:cNvCxnSpPr>
            <a:stCxn id="83" idx="3"/>
          </p:cNvCxnSpPr>
          <p:nvPr/>
        </p:nvCxnSpPr>
        <p:spPr>
          <a:xfrm>
            <a:off x="3638746" y="3341802"/>
            <a:ext cx="12444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7" name="Google Shape;87;p2"/>
          <p:cNvCxnSpPr/>
          <p:nvPr/>
        </p:nvCxnSpPr>
        <p:spPr>
          <a:xfrm>
            <a:off x="3638746" y="4700833"/>
            <a:ext cx="1244337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8" name="Google Shape;88;p2"/>
          <p:cNvCxnSpPr>
            <a:endCxn id="85" idx="1"/>
          </p:cNvCxnSpPr>
          <p:nvPr/>
        </p:nvCxnSpPr>
        <p:spPr>
          <a:xfrm>
            <a:off x="7951073" y="4034725"/>
            <a:ext cx="1335900" cy="54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0"/>
          <p:cNvSpPr txBox="1"/>
          <p:nvPr>
            <p:ph idx="4294967295" type="title"/>
          </p:nvPr>
        </p:nvSpPr>
        <p:spPr>
          <a:xfrm>
            <a:off x="876299" y="757267"/>
            <a:ext cx="7077075" cy="18400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</a:pPr>
            <a:r>
              <a:rPr b="0" lang="en-US"/>
              <a:t>SIEM</a:t>
            </a:r>
            <a:br>
              <a:rPr b="0" lang="en-US"/>
            </a:br>
            <a:br>
              <a:rPr b="0" lang="en-US"/>
            </a:br>
            <a:r>
              <a:rPr b="0" lang="en-US"/>
              <a:t>One of the most important SOC tools!</a:t>
            </a:r>
            <a:endParaRPr/>
          </a:p>
        </p:txBody>
      </p:sp>
      <p:sp>
        <p:nvSpPr>
          <p:cNvPr id="418" name="Google Shape;418;p20"/>
          <p:cNvSpPr txBox="1"/>
          <p:nvPr>
            <p:ph idx="12" type="sldNum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ntico"/>
              <a:buNone/>
            </a:pPr>
            <a:fld id="{00000000-1234-1234-1234-123412341234}" type="slidenum">
              <a:rPr lang="en-US">
                <a:solidFill>
                  <a:srgbClr val="D6FFCF"/>
                </a:solidFill>
              </a:rPr>
              <a:t>‹#›</a:t>
            </a:fld>
            <a:endParaRPr>
              <a:solidFill>
                <a:srgbClr val="D6FFC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1"/>
          <p:cNvSpPr txBox="1"/>
          <p:nvPr>
            <p:ph type="title"/>
          </p:nvPr>
        </p:nvSpPr>
        <p:spPr>
          <a:xfrm>
            <a:off x="1300333" y="1420356"/>
            <a:ext cx="9591200" cy="5248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SIEM Capabilities and duties</a:t>
            </a:r>
            <a:endParaRPr/>
          </a:p>
        </p:txBody>
      </p:sp>
      <p:sp>
        <p:nvSpPr>
          <p:cNvPr id="425" name="Google Shape;425;p21"/>
          <p:cNvSpPr txBox="1"/>
          <p:nvPr>
            <p:ph idx="12" type="sldNum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Quantic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6" name="Google Shape;426;p21"/>
          <p:cNvSpPr txBox="1"/>
          <p:nvPr>
            <p:ph idx="1" type="body"/>
          </p:nvPr>
        </p:nvSpPr>
        <p:spPr>
          <a:xfrm>
            <a:off x="1300367" y="2100167"/>
            <a:ext cx="8919958" cy="3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2700"/>
              <a:t>Centralized log storage</a:t>
            </a:r>
            <a:endParaRPr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2700"/>
              <a:t>Data parsing, correlation, and enrichment</a:t>
            </a:r>
            <a:endParaRPr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2700"/>
              <a:t>Indexing for quick search</a:t>
            </a:r>
            <a:endParaRPr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2700"/>
              <a:t>Detection and alerting</a:t>
            </a:r>
            <a:endParaRPr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2700"/>
              <a:t>Visualization and reporting</a:t>
            </a:r>
            <a:endParaRPr/>
          </a:p>
          <a:p>
            <a:pPr indent="-347121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700"/>
          </a:p>
        </p:txBody>
      </p:sp>
      <p:pic>
        <p:nvPicPr>
          <p:cNvPr descr="Elastic Logo PNG Transparent &amp; SVG Vector - Freebie Supply" id="427" name="Google Shape;42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35683" y="2434226"/>
            <a:ext cx="1955850" cy="670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60727" y="3531290"/>
            <a:ext cx="2159598" cy="6532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Rhythm - REAL security" id="429" name="Google Shape;429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29712" y="3857937"/>
            <a:ext cx="2607733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 with low confidence" id="430" name="Google Shape;430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33748" y="4151769"/>
            <a:ext cx="6477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2"/>
          <p:cNvSpPr txBox="1"/>
          <p:nvPr>
            <p:ph type="title"/>
          </p:nvPr>
        </p:nvSpPr>
        <p:spPr>
          <a:xfrm>
            <a:off x="1300333" y="1420356"/>
            <a:ext cx="9591200" cy="5248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Threat Intelligence Platform</a:t>
            </a:r>
            <a:endParaRPr/>
          </a:p>
        </p:txBody>
      </p:sp>
      <p:sp>
        <p:nvSpPr>
          <p:cNvPr id="436" name="Google Shape;436;p22"/>
          <p:cNvSpPr txBox="1"/>
          <p:nvPr>
            <p:ph idx="12" type="sldNum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Quantic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7" name="Google Shape;437;p22"/>
          <p:cNvSpPr txBox="1"/>
          <p:nvPr>
            <p:ph idx="1" type="body"/>
          </p:nvPr>
        </p:nvSpPr>
        <p:spPr>
          <a:xfrm>
            <a:off x="1300367" y="2100167"/>
            <a:ext cx="8919958" cy="3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7121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IOCs to watch for in the environment</a:t>
            </a:r>
            <a:endParaRPr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Context for those IOCs (timeframe, use, campaign)</a:t>
            </a:r>
            <a:endParaRPr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The threat actors behind them and their goals, TTPs </a:t>
            </a:r>
            <a:endParaRPr/>
          </a:p>
        </p:txBody>
      </p:sp>
      <p:sp>
        <p:nvSpPr>
          <p:cNvPr id="438" name="Google Shape;438;p22"/>
          <p:cNvSpPr/>
          <p:nvPr/>
        </p:nvSpPr>
        <p:spPr>
          <a:xfrm>
            <a:off x="4519545" y="4429125"/>
            <a:ext cx="2562225" cy="1274642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523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Threat Intelligence Platform</a:t>
            </a:r>
            <a:endParaRPr/>
          </a:p>
        </p:txBody>
      </p:sp>
      <p:sp>
        <p:nvSpPr>
          <p:cNvPr id="439" name="Google Shape;439;p22"/>
          <p:cNvSpPr/>
          <p:nvPr/>
        </p:nvSpPr>
        <p:spPr>
          <a:xfrm>
            <a:off x="1500359" y="4165890"/>
            <a:ext cx="2023892" cy="90055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523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Analyst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Analysis</a:t>
            </a:r>
            <a:endParaRPr/>
          </a:p>
        </p:txBody>
      </p:sp>
      <p:sp>
        <p:nvSpPr>
          <p:cNvPr id="440" name="Google Shape;440;p22"/>
          <p:cNvSpPr/>
          <p:nvPr/>
        </p:nvSpPr>
        <p:spPr>
          <a:xfrm>
            <a:off x="1500359" y="5330979"/>
            <a:ext cx="2023892" cy="90055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523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External Info</a:t>
            </a:r>
            <a:endParaRPr/>
          </a:p>
        </p:txBody>
      </p:sp>
      <p:sp>
        <p:nvSpPr>
          <p:cNvPr id="441" name="Google Shape;441;p22"/>
          <p:cNvSpPr/>
          <p:nvPr/>
        </p:nvSpPr>
        <p:spPr>
          <a:xfrm>
            <a:off x="8077199" y="4165890"/>
            <a:ext cx="2023892" cy="90055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523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SIEM</a:t>
            </a:r>
            <a:endParaRPr/>
          </a:p>
        </p:txBody>
      </p:sp>
      <p:sp>
        <p:nvSpPr>
          <p:cNvPr id="442" name="Google Shape;442;p22"/>
          <p:cNvSpPr/>
          <p:nvPr/>
        </p:nvSpPr>
        <p:spPr>
          <a:xfrm>
            <a:off x="8077199" y="5330979"/>
            <a:ext cx="2023892" cy="90055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523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Incident Management System</a:t>
            </a:r>
            <a:endParaRPr/>
          </a:p>
        </p:txBody>
      </p:sp>
      <p:cxnSp>
        <p:nvCxnSpPr>
          <p:cNvPr id="443" name="Google Shape;443;p22"/>
          <p:cNvCxnSpPr>
            <a:stCxn id="439" idx="3"/>
          </p:cNvCxnSpPr>
          <p:nvPr/>
        </p:nvCxnSpPr>
        <p:spPr>
          <a:xfrm>
            <a:off x="3524251" y="4616168"/>
            <a:ext cx="995400" cy="241500"/>
          </a:xfrm>
          <a:prstGeom prst="straightConnector1">
            <a:avLst/>
          </a:prstGeom>
          <a:noFill/>
          <a:ln cap="flat" cmpd="sng" w="38100">
            <a:solidFill>
              <a:srgbClr val="052E3E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44" name="Google Shape;444;p22"/>
          <p:cNvCxnSpPr>
            <a:stCxn id="440" idx="3"/>
          </p:cNvCxnSpPr>
          <p:nvPr/>
        </p:nvCxnSpPr>
        <p:spPr>
          <a:xfrm flipH="1" rot="10800000">
            <a:off x="3524251" y="5230757"/>
            <a:ext cx="995400" cy="550500"/>
          </a:xfrm>
          <a:prstGeom prst="straightConnector1">
            <a:avLst/>
          </a:prstGeom>
          <a:noFill/>
          <a:ln cap="flat" cmpd="sng" w="38100">
            <a:solidFill>
              <a:srgbClr val="052E3E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45" name="Google Shape;445;p22"/>
          <p:cNvCxnSpPr>
            <a:stCxn id="438" idx="3"/>
            <a:endCxn id="441" idx="1"/>
          </p:cNvCxnSpPr>
          <p:nvPr/>
        </p:nvCxnSpPr>
        <p:spPr>
          <a:xfrm flipH="1" rot="10800000">
            <a:off x="7081770" y="4616146"/>
            <a:ext cx="995400" cy="450300"/>
          </a:xfrm>
          <a:prstGeom prst="straightConnector1">
            <a:avLst/>
          </a:prstGeom>
          <a:noFill/>
          <a:ln cap="flat" cmpd="sng" w="38100">
            <a:solidFill>
              <a:srgbClr val="052E3E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46" name="Google Shape;446;p22"/>
          <p:cNvCxnSpPr>
            <a:endCxn id="442" idx="1"/>
          </p:cNvCxnSpPr>
          <p:nvPr/>
        </p:nvCxnSpPr>
        <p:spPr>
          <a:xfrm>
            <a:off x="7081799" y="5330957"/>
            <a:ext cx="995400" cy="450300"/>
          </a:xfrm>
          <a:prstGeom prst="straightConnector1">
            <a:avLst/>
          </a:prstGeom>
          <a:noFill/>
          <a:ln cap="flat" cmpd="sng" w="38100">
            <a:solidFill>
              <a:srgbClr val="052E3E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47" name="Google Shape;447;p22"/>
          <p:cNvSpPr txBox="1"/>
          <p:nvPr/>
        </p:nvSpPr>
        <p:spPr>
          <a:xfrm>
            <a:off x="4490970" y="5867400"/>
            <a:ext cx="267183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Indicator Lookup,</a:t>
            </a:r>
            <a:br>
              <a:rPr b="0" i="0" lang="en-US" sz="18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b="0" i="0" lang="en-US" sz="18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Threat Context and Info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3"/>
          <p:cNvSpPr txBox="1"/>
          <p:nvPr>
            <p:ph type="title"/>
          </p:nvPr>
        </p:nvSpPr>
        <p:spPr>
          <a:xfrm>
            <a:off x="1300333" y="1420356"/>
            <a:ext cx="9591200" cy="5248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Incident Management System</a:t>
            </a:r>
            <a:endParaRPr/>
          </a:p>
        </p:txBody>
      </p:sp>
      <p:sp>
        <p:nvSpPr>
          <p:cNvPr id="453" name="Google Shape;453;p23"/>
          <p:cNvSpPr txBox="1"/>
          <p:nvPr>
            <p:ph idx="12" type="sldNum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Quantic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4" name="Google Shape;454;p23"/>
          <p:cNvSpPr txBox="1"/>
          <p:nvPr>
            <p:ph idx="1" type="body"/>
          </p:nvPr>
        </p:nvSpPr>
        <p:spPr>
          <a:xfrm>
            <a:off x="1300367" y="2100167"/>
            <a:ext cx="8919958" cy="3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7121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Ticketing and Tracking System</a:t>
            </a:r>
            <a:endParaRPr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Integrated with threat intel and automation platforms</a:t>
            </a:r>
            <a:endParaRPr/>
          </a:p>
        </p:txBody>
      </p:sp>
      <p:sp>
        <p:nvSpPr>
          <p:cNvPr id="455" name="Google Shape;455;p23"/>
          <p:cNvSpPr/>
          <p:nvPr/>
        </p:nvSpPr>
        <p:spPr>
          <a:xfrm>
            <a:off x="4729095" y="3661630"/>
            <a:ext cx="3810244" cy="1008519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523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Threat Intelligence Platform</a:t>
            </a:r>
            <a:endParaRPr/>
          </a:p>
        </p:txBody>
      </p:sp>
      <p:sp>
        <p:nvSpPr>
          <p:cNvPr id="456" name="Google Shape;456;p23"/>
          <p:cNvSpPr/>
          <p:nvPr/>
        </p:nvSpPr>
        <p:spPr>
          <a:xfrm>
            <a:off x="4729095" y="5445945"/>
            <a:ext cx="2023892" cy="90055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523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Threat Intelligence Platform</a:t>
            </a:r>
            <a:endParaRPr/>
          </a:p>
        </p:txBody>
      </p:sp>
      <p:sp>
        <p:nvSpPr>
          <p:cNvPr id="457" name="Google Shape;457;p23"/>
          <p:cNvSpPr/>
          <p:nvPr/>
        </p:nvSpPr>
        <p:spPr>
          <a:xfrm>
            <a:off x="1500359" y="3715611"/>
            <a:ext cx="2023892" cy="90055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523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SIEM</a:t>
            </a:r>
            <a:endParaRPr/>
          </a:p>
        </p:txBody>
      </p:sp>
      <p:sp>
        <p:nvSpPr>
          <p:cNvPr id="458" name="Google Shape;458;p23"/>
          <p:cNvSpPr/>
          <p:nvPr/>
        </p:nvSpPr>
        <p:spPr>
          <a:xfrm>
            <a:off x="7134123" y="5447412"/>
            <a:ext cx="1405216" cy="90055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523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SOAR</a:t>
            </a:r>
            <a:endParaRPr/>
          </a:p>
        </p:txBody>
      </p:sp>
      <p:cxnSp>
        <p:nvCxnSpPr>
          <p:cNvPr id="459" name="Google Shape;459;p23"/>
          <p:cNvCxnSpPr>
            <a:stCxn id="456" idx="0"/>
          </p:cNvCxnSpPr>
          <p:nvPr/>
        </p:nvCxnSpPr>
        <p:spPr>
          <a:xfrm flipH="1" rot="10800000">
            <a:off x="5741041" y="4684245"/>
            <a:ext cx="16500" cy="761700"/>
          </a:xfrm>
          <a:prstGeom prst="straightConnector1">
            <a:avLst/>
          </a:prstGeom>
          <a:noFill/>
          <a:ln cap="flat" cmpd="sng" w="38100">
            <a:solidFill>
              <a:srgbClr val="052E3E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60" name="Google Shape;460;p23"/>
          <p:cNvCxnSpPr/>
          <p:nvPr/>
        </p:nvCxnSpPr>
        <p:spPr>
          <a:xfrm>
            <a:off x="7842250" y="4695930"/>
            <a:ext cx="0" cy="750015"/>
          </a:xfrm>
          <a:prstGeom prst="straightConnector1">
            <a:avLst/>
          </a:prstGeom>
          <a:noFill/>
          <a:ln cap="flat" cmpd="sng" w="38100">
            <a:solidFill>
              <a:srgbClr val="052E3E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61" name="Google Shape;461;p23"/>
          <p:cNvCxnSpPr>
            <a:stCxn id="457" idx="3"/>
            <a:endCxn id="455" idx="1"/>
          </p:cNvCxnSpPr>
          <p:nvPr/>
        </p:nvCxnSpPr>
        <p:spPr>
          <a:xfrm>
            <a:off x="3524251" y="4165889"/>
            <a:ext cx="1204800" cy="0"/>
          </a:xfrm>
          <a:prstGeom prst="straightConnector1">
            <a:avLst/>
          </a:prstGeom>
          <a:noFill/>
          <a:ln cap="flat" cmpd="sng" w="38100">
            <a:solidFill>
              <a:srgbClr val="052E3E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2" name="Google Shape;462;p23"/>
          <p:cNvCxnSpPr>
            <a:endCxn id="463" idx="1"/>
          </p:cNvCxnSpPr>
          <p:nvPr/>
        </p:nvCxnSpPr>
        <p:spPr>
          <a:xfrm flipH="1" rot="10800000">
            <a:off x="8539341" y="3838012"/>
            <a:ext cx="738900" cy="305400"/>
          </a:xfrm>
          <a:prstGeom prst="straightConnector1">
            <a:avLst/>
          </a:prstGeom>
          <a:noFill/>
          <a:ln cap="flat" cmpd="sng" w="38100">
            <a:solidFill>
              <a:srgbClr val="052E3E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4" name="Google Shape;464;p23"/>
          <p:cNvCxnSpPr>
            <a:stCxn id="455" idx="3"/>
            <a:endCxn id="465" idx="1"/>
          </p:cNvCxnSpPr>
          <p:nvPr/>
        </p:nvCxnSpPr>
        <p:spPr>
          <a:xfrm>
            <a:off x="8539339" y="4165890"/>
            <a:ext cx="738900" cy="225000"/>
          </a:xfrm>
          <a:prstGeom prst="straightConnector1">
            <a:avLst/>
          </a:prstGeom>
          <a:noFill/>
          <a:ln cap="flat" cmpd="sng" w="38100">
            <a:solidFill>
              <a:srgbClr val="052E3E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63" name="Google Shape;463;p23"/>
          <p:cNvSpPr txBox="1"/>
          <p:nvPr/>
        </p:nvSpPr>
        <p:spPr>
          <a:xfrm>
            <a:off x="9278241" y="3653346"/>
            <a:ext cx="17825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Closed cases</a:t>
            </a:r>
            <a:endParaRPr/>
          </a:p>
        </p:txBody>
      </p:sp>
      <p:sp>
        <p:nvSpPr>
          <p:cNvPr id="465" name="Google Shape;465;p23"/>
          <p:cNvSpPr txBox="1"/>
          <p:nvPr/>
        </p:nvSpPr>
        <p:spPr>
          <a:xfrm>
            <a:off x="9278240" y="4206362"/>
            <a:ext cx="17825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Metrics</a:t>
            </a:r>
            <a:endParaRPr/>
          </a:p>
        </p:txBody>
      </p:sp>
      <p:sp>
        <p:nvSpPr>
          <p:cNvPr id="466" name="Google Shape;466;p23"/>
          <p:cNvSpPr txBox="1"/>
          <p:nvPr/>
        </p:nvSpPr>
        <p:spPr>
          <a:xfrm>
            <a:off x="3627722" y="4247124"/>
            <a:ext cx="9302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Alerts</a:t>
            </a:r>
            <a:endParaRPr/>
          </a:p>
        </p:txBody>
      </p:sp>
      <p:sp>
        <p:nvSpPr>
          <p:cNvPr id="467" name="Google Shape;467;p23"/>
          <p:cNvSpPr txBox="1"/>
          <p:nvPr/>
        </p:nvSpPr>
        <p:spPr>
          <a:xfrm>
            <a:off x="4864801" y="4873381"/>
            <a:ext cx="9302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IOCS</a:t>
            </a:r>
            <a:endParaRPr/>
          </a:p>
        </p:txBody>
      </p:sp>
      <p:sp>
        <p:nvSpPr>
          <p:cNvPr id="468" name="Google Shape;468;p23"/>
          <p:cNvSpPr txBox="1"/>
          <p:nvPr/>
        </p:nvSpPr>
        <p:spPr>
          <a:xfrm>
            <a:off x="7865591" y="4759378"/>
            <a:ext cx="202389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Automated actions and context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4"/>
          <p:cNvSpPr txBox="1"/>
          <p:nvPr>
            <p:ph type="title"/>
          </p:nvPr>
        </p:nvSpPr>
        <p:spPr>
          <a:xfrm>
            <a:off x="1300333" y="1420356"/>
            <a:ext cx="9591200" cy="5248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Playbooks</a:t>
            </a:r>
            <a:endParaRPr/>
          </a:p>
        </p:txBody>
      </p:sp>
      <p:sp>
        <p:nvSpPr>
          <p:cNvPr id="475" name="Google Shape;475;p24"/>
          <p:cNvSpPr txBox="1"/>
          <p:nvPr>
            <p:ph idx="1" type="body"/>
          </p:nvPr>
        </p:nvSpPr>
        <p:spPr>
          <a:xfrm>
            <a:off x="1300366" y="2100167"/>
            <a:ext cx="8935833" cy="3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7121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Things should be done before escalation / closure as false positive.</a:t>
            </a:r>
            <a:endParaRPr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May be </a:t>
            </a:r>
            <a:r>
              <a:rPr b="1" lang="en-US" sz="1800"/>
              <a:t>mandatory </a:t>
            </a:r>
            <a:r>
              <a:rPr lang="en-US" sz="1800"/>
              <a:t> or </a:t>
            </a:r>
            <a:r>
              <a:rPr b="1" lang="en-US" sz="1800"/>
              <a:t>optional</a:t>
            </a:r>
            <a:r>
              <a:rPr lang="en-US" sz="1800"/>
              <a:t>.</a:t>
            </a:r>
            <a:endParaRPr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Manual investigative steps handled by analysts.</a:t>
            </a:r>
            <a:endParaRPr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Automatable actions handled by SOAR.</a:t>
            </a:r>
            <a:endParaRPr/>
          </a:p>
        </p:txBody>
      </p:sp>
      <p:sp>
        <p:nvSpPr>
          <p:cNvPr id="476" name="Google Shape;476;p24"/>
          <p:cNvSpPr txBox="1"/>
          <p:nvPr>
            <p:ph idx="12" type="sldNum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Quantic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7" name="Google Shape;477;p24"/>
          <p:cNvSpPr/>
          <p:nvPr/>
        </p:nvSpPr>
        <p:spPr>
          <a:xfrm>
            <a:off x="1162899" y="5253489"/>
            <a:ext cx="1519945" cy="90055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523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Malicious email received</a:t>
            </a:r>
            <a:endParaRPr/>
          </a:p>
        </p:txBody>
      </p:sp>
      <p:sp>
        <p:nvSpPr>
          <p:cNvPr id="478" name="Google Shape;478;p24"/>
          <p:cNvSpPr/>
          <p:nvPr/>
        </p:nvSpPr>
        <p:spPr>
          <a:xfrm>
            <a:off x="3039355" y="5253489"/>
            <a:ext cx="1519945" cy="90055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523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Block all URLs</a:t>
            </a:r>
            <a:endParaRPr/>
          </a:p>
        </p:txBody>
      </p:sp>
      <p:sp>
        <p:nvSpPr>
          <p:cNvPr id="479" name="Google Shape;479;p24"/>
          <p:cNvSpPr/>
          <p:nvPr/>
        </p:nvSpPr>
        <p:spPr>
          <a:xfrm>
            <a:off x="4915811" y="5253489"/>
            <a:ext cx="1519945" cy="90055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523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Delete from inboxes</a:t>
            </a:r>
            <a:endParaRPr/>
          </a:p>
        </p:txBody>
      </p:sp>
      <p:sp>
        <p:nvSpPr>
          <p:cNvPr id="480" name="Google Shape;480;p24"/>
          <p:cNvSpPr/>
          <p:nvPr/>
        </p:nvSpPr>
        <p:spPr>
          <a:xfrm>
            <a:off x="6792267" y="5253489"/>
            <a:ext cx="1519945" cy="90055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523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Check proxy log for clicks</a:t>
            </a:r>
            <a:endParaRPr/>
          </a:p>
        </p:txBody>
      </p:sp>
      <p:sp>
        <p:nvSpPr>
          <p:cNvPr id="481" name="Google Shape;481;p24"/>
          <p:cNvSpPr/>
          <p:nvPr/>
        </p:nvSpPr>
        <p:spPr>
          <a:xfrm>
            <a:off x="8668723" y="5253489"/>
            <a:ext cx="1519945" cy="90055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0523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Reset password for victims</a:t>
            </a:r>
            <a:endParaRPr/>
          </a:p>
        </p:txBody>
      </p:sp>
      <p:cxnSp>
        <p:nvCxnSpPr>
          <p:cNvPr id="482" name="Google Shape;482;p24"/>
          <p:cNvCxnSpPr>
            <a:stCxn id="477" idx="3"/>
            <a:endCxn id="478" idx="1"/>
          </p:cNvCxnSpPr>
          <p:nvPr/>
        </p:nvCxnSpPr>
        <p:spPr>
          <a:xfrm>
            <a:off x="2682844" y="5703767"/>
            <a:ext cx="356400" cy="0"/>
          </a:xfrm>
          <a:prstGeom prst="straightConnector1">
            <a:avLst/>
          </a:prstGeom>
          <a:noFill/>
          <a:ln cap="flat" cmpd="sng" w="38100">
            <a:solidFill>
              <a:srgbClr val="052E3E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3" name="Google Shape;483;p24"/>
          <p:cNvCxnSpPr/>
          <p:nvPr/>
        </p:nvCxnSpPr>
        <p:spPr>
          <a:xfrm>
            <a:off x="4559300" y="5679834"/>
            <a:ext cx="356511" cy="0"/>
          </a:xfrm>
          <a:prstGeom prst="straightConnector1">
            <a:avLst/>
          </a:prstGeom>
          <a:noFill/>
          <a:ln cap="flat" cmpd="sng" w="38100">
            <a:solidFill>
              <a:srgbClr val="052E3E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4" name="Google Shape;484;p24"/>
          <p:cNvCxnSpPr/>
          <p:nvPr/>
        </p:nvCxnSpPr>
        <p:spPr>
          <a:xfrm>
            <a:off x="6435756" y="5679834"/>
            <a:ext cx="356511" cy="0"/>
          </a:xfrm>
          <a:prstGeom prst="straightConnector1">
            <a:avLst/>
          </a:prstGeom>
          <a:noFill/>
          <a:ln cap="flat" cmpd="sng" w="38100">
            <a:solidFill>
              <a:srgbClr val="052E3E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5" name="Google Shape;485;p24"/>
          <p:cNvCxnSpPr/>
          <p:nvPr/>
        </p:nvCxnSpPr>
        <p:spPr>
          <a:xfrm>
            <a:off x="8312212" y="5719401"/>
            <a:ext cx="356511" cy="0"/>
          </a:xfrm>
          <a:prstGeom prst="straightConnector1">
            <a:avLst/>
          </a:prstGeom>
          <a:noFill/>
          <a:ln cap="flat" cmpd="sng" w="38100">
            <a:solidFill>
              <a:srgbClr val="052E3E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6" name="Google Shape;486;p24"/>
          <p:cNvCxnSpPr/>
          <p:nvPr/>
        </p:nvCxnSpPr>
        <p:spPr>
          <a:xfrm>
            <a:off x="10188668" y="5703767"/>
            <a:ext cx="356511" cy="0"/>
          </a:xfrm>
          <a:prstGeom prst="straightConnector1">
            <a:avLst/>
          </a:prstGeom>
          <a:noFill/>
          <a:ln cap="flat" cmpd="sng" w="38100">
            <a:solidFill>
              <a:srgbClr val="052E3E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5"/>
          <p:cNvSpPr txBox="1"/>
          <p:nvPr>
            <p:ph type="title"/>
          </p:nvPr>
        </p:nvSpPr>
        <p:spPr>
          <a:xfrm>
            <a:off x="1300333" y="1420356"/>
            <a:ext cx="9591200" cy="5248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Next-gen SOC Capabilities / Technologies</a:t>
            </a:r>
            <a:endParaRPr/>
          </a:p>
        </p:txBody>
      </p:sp>
      <p:sp>
        <p:nvSpPr>
          <p:cNvPr id="492" name="Google Shape;492;p25"/>
          <p:cNvSpPr txBox="1"/>
          <p:nvPr>
            <p:ph idx="12" type="sldNum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Quantic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3" name="Google Shape;493;p25"/>
          <p:cNvSpPr txBox="1"/>
          <p:nvPr>
            <p:ph idx="1" type="body"/>
          </p:nvPr>
        </p:nvSpPr>
        <p:spPr>
          <a:xfrm>
            <a:off x="1300367" y="2100167"/>
            <a:ext cx="8919958" cy="3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b="1" lang="en-US" sz="2700"/>
              <a:t>Threat Hunting</a:t>
            </a:r>
            <a:endParaRPr/>
          </a:p>
          <a:p>
            <a:pPr indent="-474120" lvl="1" marL="12191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lang="en-US" sz="2700"/>
              <a:t>Proactive  hunting of compromise</a:t>
            </a:r>
            <a:endParaRPr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b="1" lang="en-US" sz="2700"/>
              <a:t>Endpoint detection and response (EDR)</a:t>
            </a:r>
            <a:endParaRPr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b="1" lang="en-US" sz="2700"/>
              <a:t>Automation</a:t>
            </a:r>
            <a:endParaRPr/>
          </a:p>
          <a:p>
            <a:pPr indent="-474120" lvl="1" marL="12191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lang="en-US" sz="2700"/>
              <a:t>Security Orchestration Automation and Response (SOAR)</a:t>
            </a:r>
            <a:endParaRPr/>
          </a:p>
          <a:p>
            <a:pPr indent="-474120" lvl="1" marL="12191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lang="en-US" sz="2700"/>
              <a:t>In-house developed scripts</a:t>
            </a:r>
            <a:endParaRPr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b="1" lang="en-US" sz="2700"/>
              <a:t>Malware sandbox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6"/>
          <p:cNvSpPr txBox="1"/>
          <p:nvPr>
            <p:ph type="title"/>
          </p:nvPr>
        </p:nvSpPr>
        <p:spPr>
          <a:xfrm>
            <a:off x="1300333" y="1420356"/>
            <a:ext cx="9591200" cy="5248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Advanced SOC Capabilities / Technologies</a:t>
            </a:r>
            <a:endParaRPr/>
          </a:p>
        </p:txBody>
      </p:sp>
      <p:sp>
        <p:nvSpPr>
          <p:cNvPr id="499" name="Google Shape;499;p26"/>
          <p:cNvSpPr txBox="1"/>
          <p:nvPr>
            <p:ph idx="12" type="sldNum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Quantic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0" name="Google Shape;500;p26"/>
          <p:cNvSpPr txBox="1"/>
          <p:nvPr>
            <p:ph idx="1" type="body"/>
          </p:nvPr>
        </p:nvSpPr>
        <p:spPr>
          <a:xfrm>
            <a:off x="1300367" y="2100167"/>
            <a:ext cx="8919958" cy="3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7121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700"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2700"/>
              <a:t>User Entity Behavior Analysis (UEBA)</a:t>
            </a:r>
            <a:endParaRPr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2700"/>
              <a:t>Artificial Intelligence &amp; Machine Learning analytics (AI/ML)</a:t>
            </a:r>
            <a:endParaRPr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2700"/>
              <a:t>Data lakes (big data) analytics and processing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7"/>
          <p:cNvSpPr txBox="1"/>
          <p:nvPr>
            <p:ph type="title"/>
          </p:nvPr>
        </p:nvSpPr>
        <p:spPr>
          <a:xfrm>
            <a:off x="1300333" y="1420356"/>
            <a:ext cx="9591200" cy="5248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SOC as a Platform</a:t>
            </a:r>
            <a:endParaRPr/>
          </a:p>
        </p:txBody>
      </p:sp>
      <p:sp>
        <p:nvSpPr>
          <p:cNvPr id="507" name="Google Shape;507;p27"/>
          <p:cNvSpPr txBox="1"/>
          <p:nvPr>
            <p:ph idx="1" type="body"/>
          </p:nvPr>
        </p:nvSpPr>
        <p:spPr>
          <a:xfrm>
            <a:off x="1300367" y="2100167"/>
            <a:ext cx="4691360" cy="3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35464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r>
              <a:rPr lang="en-US" sz="1800"/>
              <a:t>Governance for evolving capabilities and focus</a:t>
            </a:r>
            <a:endParaRPr/>
          </a:p>
          <a:p>
            <a:pPr indent="0" lvl="0" marL="135464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r>
              <a:rPr lang="en-US" sz="1800"/>
              <a:t>Minimizes reactive solutions</a:t>
            </a:r>
            <a:endParaRPr/>
          </a:p>
          <a:p>
            <a:pPr indent="0" lvl="0" marL="135464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r>
              <a:rPr lang="en-US" sz="1800"/>
              <a:t>Encourages continuous growth and innovation</a:t>
            </a:r>
            <a:endParaRPr/>
          </a:p>
          <a:p>
            <a:pPr indent="0" lvl="0" marL="135464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/>
          </a:p>
        </p:txBody>
      </p:sp>
      <p:sp>
        <p:nvSpPr>
          <p:cNvPr id="508" name="Google Shape;508;p27"/>
          <p:cNvSpPr txBox="1"/>
          <p:nvPr>
            <p:ph idx="12" type="sldNum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Quantic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9" name="Google Shape;509;p27"/>
          <p:cNvSpPr txBox="1"/>
          <p:nvPr/>
        </p:nvSpPr>
        <p:spPr>
          <a:xfrm>
            <a:off x="7246085" y="3429000"/>
            <a:ext cx="4691360" cy="3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35464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itillium Web Light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Analysis of Alternatives</a:t>
            </a:r>
            <a:endParaRPr/>
          </a:p>
          <a:p>
            <a:pPr indent="-474120" lvl="0" marL="609585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itillium Web Light"/>
              <a:buChar char="▫"/>
            </a:pPr>
            <a:r>
              <a:rPr b="0" i="0" lang="en-US" sz="18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Opportunity</a:t>
            </a:r>
            <a:endParaRPr/>
          </a:p>
          <a:p>
            <a:pPr indent="-474120" lvl="0" marL="609585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itillium Web Light"/>
              <a:buChar char="▫"/>
            </a:pPr>
            <a:r>
              <a:rPr b="0" i="0" lang="en-US" sz="18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Analysis criteria</a:t>
            </a:r>
            <a:endParaRPr/>
          </a:p>
          <a:p>
            <a:pPr indent="-474120" lvl="0" marL="609585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itillium Web Light"/>
              <a:buChar char="▫"/>
            </a:pPr>
            <a:r>
              <a:rPr b="0" i="0" lang="en-US" sz="18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Alternatives</a:t>
            </a:r>
            <a:endParaRPr/>
          </a:p>
          <a:p>
            <a:pPr indent="-474120" lvl="0" marL="609585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itillium Web Light"/>
              <a:buChar char="▫"/>
            </a:pPr>
            <a:r>
              <a:rPr b="0" i="0" lang="en-US" sz="18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Features &amp; functionality</a:t>
            </a:r>
            <a:endParaRPr/>
          </a:p>
          <a:p>
            <a:pPr indent="-474120" lvl="0" marL="609585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itillium Web Light"/>
              <a:buChar char="▫"/>
            </a:pPr>
            <a:r>
              <a:rPr b="0" i="0" lang="en-US" sz="18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Results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8"/>
          <p:cNvSpPr txBox="1"/>
          <p:nvPr>
            <p:ph type="title"/>
          </p:nvPr>
        </p:nvSpPr>
        <p:spPr>
          <a:xfrm>
            <a:off x="1300333" y="1420356"/>
            <a:ext cx="9591200" cy="5248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SOC Private Environment</a:t>
            </a:r>
            <a:endParaRPr/>
          </a:p>
        </p:txBody>
      </p:sp>
      <p:sp>
        <p:nvSpPr>
          <p:cNvPr id="515" name="Google Shape;515;p28"/>
          <p:cNvSpPr txBox="1"/>
          <p:nvPr>
            <p:ph idx="12" type="sldNum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Quantic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6" name="Google Shape;51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0333" y="2016335"/>
            <a:ext cx="9702800" cy="42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9"/>
          <p:cNvSpPr txBox="1"/>
          <p:nvPr>
            <p:ph type="title"/>
          </p:nvPr>
        </p:nvSpPr>
        <p:spPr>
          <a:xfrm>
            <a:off x="1300333" y="1420356"/>
            <a:ext cx="9591200" cy="5248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SOC Private Environment on AWS</a:t>
            </a:r>
            <a:endParaRPr/>
          </a:p>
        </p:txBody>
      </p:sp>
      <p:sp>
        <p:nvSpPr>
          <p:cNvPr id="522" name="Google Shape;522;p29"/>
          <p:cNvSpPr txBox="1"/>
          <p:nvPr>
            <p:ph idx="12" type="sldNum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Quantic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iagram&#10;&#10;Description automatically generated" id="523" name="Google Shape;52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3177" y="2089945"/>
            <a:ext cx="8405646" cy="4141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"/>
          <p:cNvSpPr txBox="1"/>
          <p:nvPr>
            <p:ph type="title"/>
          </p:nvPr>
        </p:nvSpPr>
        <p:spPr>
          <a:xfrm>
            <a:off x="1300333" y="1420356"/>
            <a:ext cx="9591200" cy="5248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Core SOC and Auxiliary Activities</a:t>
            </a:r>
            <a:endParaRPr/>
          </a:p>
        </p:txBody>
      </p:sp>
      <p:sp>
        <p:nvSpPr>
          <p:cNvPr id="94" name="Google Shape;94;p3"/>
          <p:cNvSpPr txBox="1"/>
          <p:nvPr>
            <p:ph idx="12" type="sldNum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Quantic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iagram&#10;&#10;Description automatically generated" id="95" name="Google Shape;9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0333" y="2694444"/>
            <a:ext cx="8924599" cy="3096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w Mindset Results Stock Illustrations – 195 New Mindset Results Stock  Illustrations, Vectors &amp; Clipart - Dreamstime" id="528" name="Google Shape;52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3200" y="0"/>
            <a:ext cx="5638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30"/>
          <p:cNvSpPr txBox="1"/>
          <p:nvPr>
            <p:ph type="title"/>
          </p:nvPr>
        </p:nvSpPr>
        <p:spPr>
          <a:xfrm>
            <a:off x="1300333" y="1240133"/>
            <a:ext cx="5023600" cy="8292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Modern Defense Mindset</a:t>
            </a:r>
            <a:endParaRPr/>
          </a:p>
        </p:txBody>
      </p:sp>
      <p:sp>
        <p:nvSpPr>
          <p:cNvPr id="530" name="Google Shape;530;p30"/>
          <p:cNvSpPr txBox="1"/>
          <p:nvPr>
            <p:ph idx="1" type="body"/>
          </p:nvPr>
        </p:nvSpPr>
        <p:spPr>
          <a:xfrm>
            <a:off x="1300333" y="2303363"/>
            <a:ext cx="5023600" cy="3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07986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Presumption of Compromise</a:t>
            </a:r>
            <a:endParaRPr/>
          </a:p>
          <a:p>
            <a:pPr indent="-507986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Detection-Oriented Defense</a:t>
            </a:r>
            <a:endParaRPr/>
          </a:p>
          <a:p>
            <a:pPr indent="-507986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Proactive Detection: Threat Hunting</a:t>
            </a:r>
            <a:endParaRPr/>
          </a:p>
          <a:p>
            <a:pPr indent="-507986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Post-Exploitation Focus</a:t>
            </a:r>
            <a:endParaRPr/>
          </a:p>
          <a:p>
            <a:pPr indent="-507986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Response-Driven Teams</a:t>
            </a:r>
            <a:endParaRPr/>
          </a:p>
          <a:p>
            <a:pPr indent="-507986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Risk-Informed Strategy</a:t>
            </a:r>
            <a:endParaRPr/>
          </a:p>
        </p:txBody>
      </p:sp>
      <p:sp>
        <p:nvSpPr>
          <p:cNvPr id="531" name="Google Shape;531;p30"/>
          <p:cNvSpPr txBox="1"/>
          <p:nvPr>
            <p:ph idx="12" type="sldNum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Quantic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1"/>
          <p:cNvSpPr txBox="1"/>
          <p:nvPr>
            <p:ph idx="4294967295" type="ctrTitle"/>
          </p:nvPr>
        </p:nvSpPr>
        <p:spPr>
          <a:xfrm>
            <a:off x="914400" y="2822333"/>
            <a:ext cx="5270800" cy="15464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</a:pPr>
            <a:r>
              <a:rPr b="0" i="0" lang="en-US" sz="54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Think like a hacker!</a:t>
            </a:r>
            <a:endParaRPr b="0" i="0" sz="5400" u="none" cap="none" strike="noStrike"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grpSp>
        <p:nvGrpSpPr>
          <p:cNvPr id="537" name="Google Shape;537;p31"/>
          <p:cNvGrpSpPr/>
          <p:nvPr/>
        </p:nvGrpSpPr>
        <p:grpSpPr>
          <a:xfrm>
            <a:off x="6625570" y="868822"/>
            <a:ext cx="3192671" cy="3192649"/>
            <a:chOff x="6643075" y="3664250"/>
            <a:chExt cx="407950" cy="407975"/>
          </a:xfrm>
        </p:grpSpPr>
        <p:sp>
          <p:nvSpPr>
            <p:cNvPr id="538" name="Google Shape;538;p31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0" name="Google Shape;540;p31"/>
          <p:cNvGrpSpPr/>
          <p:nvPr/>
        </p:nvGrpSpPr>
        <p:grpSpPr>
          <a:xfrm rot="-587459">
            <a:off x="6438465" y="4477297"/>
            <a:ext cx="1312631" cy="1312556"/>
            <a:chOff x="576250" y="4319400"/>
            <a:chExt cx="442075" cy="442050"/>
          </a:xfrm>
        </p:grpSpPr>
        <p:sp>
          <p:nvSpPr>
            <p:cNvPr id="541" name="Google Shape;541;p31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31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31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5" name="Google Shape;545;p31"/>
          <p:cNvSpPr/>
          <p:nvPr/>
        </p:nvSpPr>
        <p:spPr>
          <a:xfrm>
            <a:off x="5862116" y="1606141"/>
            <a:ext cx="499037" cy="476500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31"/>
          <p:cNvSpPr/>
          <p:nvPr/>
        </p:nvSpPr>
        <p:spPr>
          <a:xfrm rot="2697416">
            <a:off x="9150667" y="4045637"/>
            <a:ext cx="757571" cy="723356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31"/>
          <p:cNvSpPr/>
          <p:nvPr/>
        </p:nvSpPr>
        <p:spPr>
          <a:xfrm>
            <a:off x="9749978" y="3632691"/>
            <a:ext cx="303429" cy="289869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31"/>
          <p:cNvSpPr/>
          <p:nvPr/>
        </p:nvSpPr>
        <p:spPr>
          <a:xfrm rot="1280228">
            <a:off x="5516373" y="2637031"/>
            <a:ext cx="303385" cy="289853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31"/>
          <p:cNvSpPr txBox="1"/>
          <p:nvPr>
            <p:ph idx="12" type="sldNum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ntico"/>
              <a:buNone/>
            </a:pPr>
            <a:fld id="{00000000-1234-1234-1234-123412341234}" type="slidenum">
              <a:rPr lang="en-US">
                <a:solidFill>
                  <a:srgbClr val="D6FFCF"/>
                </a:solidFill>
              </a:rPr>
              <a:t>‹#›</a:t>
            </a:fld>
            <a:endParaRPr>
              <a:solidFill>
                <a:srgbClr val="D6FFC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2"/>
          <p:cNvSpPr txBox="1"/>
          <p:nvPr>
            <p:ph type="title"/>
          </p:nvPr>
        </p:nvSpPr>
        <p:spPr>
          <a:xfrm>
            <a:off x="1300333" y="1420356"/>
            <a:ext cx="9591200" cy="5248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Cyber Kill Chain</a:t>
            </a:r>
            <a:endParaRPr/>
          </a:p>
        </p:txBody>
      </p:sp>
      <p:sp>
        <p:nvSpPr>
          <p:cNvPr id="555" name="Google Shape;555;p32"/>
          <p:cNvSpPr txBox="1"/>
          <p:nvPr>
            <p:ph idx="12" type="sldNum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Quantic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iagram&#10;&#10;Description automatically generated" id="556" name="Google Shape;55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3770" y="675495"/>
            <a:ext cx="5223430" cy="608084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32"/>
          <p:cNvSpPr txBox="1"/>
          <p:nvPr>
            <p:ph idx="1" type="body"/>
          </p:nvPr>
        </p:nvSpPr>
        <p:spPr>
          <a:xfrm>
            <a:off x="1300333" y="2290667"/>
            <a:ext cx="4198767" cy="3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2700"/>
              <a:t>Meant to model </a:t>
            </a:r>
            <a:r>
              <a:rPr b="1" lang="en-US" sz="2700"/>
              <a:t>APTs ONLY.</a:t>
            </a:r>
            <a:endParaRPr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2700"/>
              <a:t>Often misused by applying to all alerts.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3"/>
          <p:cNvSpPr txBox="1"/>
          <p:nvPr>
            <p:ph type="title"/>
          </p:nvPr>
        </p:nvSpPr>
        <p:spPr>
          <a:xfrm>
            <a:off x="1300333" y="1420356"/>
            <a:ext cx="9591200" cy="5248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Defense in Depth</a:t>
            </a:r>
            <a:endParaRPr/>
          </a:p>
        </p:txBody>
      </p:sp>
      <p:sp>
        <p:nvSpPr>
          <p:cNvPr id="563" name="Google Shape;563;p33"/>
          <p:cNvSpPr txBox="1"/>
          <p:nvPr>
            <p:ph idx="12" type="sldNum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Quantic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4" name="Google Shape;564;p33"/>
          <p:cNvSpPr txBox="1"/>
          <p:nvPr>
            <p:ph idx="1" type="body"/>
          </p:nvPr>
        </p:nvSpPr>
        <p:spPr>
          <a:xfrm>
            <a:off x="1300333" y="2290667"/>
            <a:ext cx="4198767" cy="3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/>
              <a:t>To make the threat actor job difficult.</a:t>
            </a:r>
            <a:endParaRPr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/>
              <a:t>Integrating multiple solutions to disrupt threat actor objectives.</a:t>
            </a:r>
            <a:endParaRPr/>
          </a:p>
        </p:txBody>
      </p:sp>
      <p:grpSp>
        <p:nvGrpSpPr>
          <p:cNvPr id="565" name="Google Shape;565;p33"/>
          <p:cNvGrpSpPr/>
          <p:nvPr/>
        </p:nvGrpSpPr>
        <p:grpSpPr>
          <a:xfrm>
            <a:off x="7033077" y="1446031"/>
            <a:ext cx="4247178" cy="4452902"/>
            <a:chOff x="86244" y="0"/>
            <a:chExt cx="4247178" cy="4452902"/>
          </a:xfrm>
        </p:grpSpPr>
        <p:sp>
          <p:nvSpPr>
            <p:cNvPr id="566" name="Google Shape;566;p33"/>
            <p:cNvSpPr/>
            <p:nvPr/>
          </p:nvSpPr>
          <p:spPr>
            <a:xfrm>
              <a:off x="1296690" y="1436506"/>
              <a:ext cx="1825862" cy="1579444"/>
            </a:xfrm>
            <a:prstGeom prst="hexagon">
              <a:avLst>
                <a:gd fmla="val 28570" name="adj"/>
                <a:gd fmla="val 115470" name="vf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3"/>
            <p:cNvSpPr txBox="1"/>
            <p:nvPr/>
          </p:nvSpPr>
          <p:spPr>
            <a:xfrm>
              <a:off x="1599261" y="1698242"/>
              <a:ext cx="1220720" cy="10559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Defense in Depth</a:t>
              </a:r>
              <a:endParaRPr/>
            </a:p>
          </p:txBody>
        </p:sp>
        <p:sp>
          <p:nvSpPr>
            <p:cNvPr id="568" name="Google Shape;568;p33"/>
            <p:cNvSpPr/>
            <p:nvPr/>
          </p:nvSpPr>
          <p:spPr>
            <a:xfrm>
              <a:off x="2440030" y="680848"/>
              <a:ext cx="688892" cy="593571"/>
            </a:xfrm>
            <a:prstGeom prst="hexagon">
              <a:avLst>
                <a:gd fmla="val 28900" name="adj"/>
                <a:gd fmla="val 115470" name="vf"/>
              </a:avLst>
            </a:prstGeom>
            <a:solidFill>
              <a:srgbClr val="C9CC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3"/>
            <p:cNvSpPr/>
            <p:nvPr/>
          </p:nvSpPr>
          <p:spPr>
            <a:xfrm>
              <a:off x="1464878" y="0"/>
              <a:ext cx="1496281" cy="1294458"/>
            </a:xfrm>
            <a:prstGeom prst="hexagon">
              <a:avLst>
                <a:gd fmla="val 28570" name="adj"/>
                <a:gd fmla="val 115470" name="vf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3"/>
            <p:cNvSpPr txBox="1"/>
            <p:nvPr/>
          </p:nvSpPr>
          <p:spPr>
            <a:xfrm>
              <a:off x="1712844" y="214519"/>
              <a:ext cx="1000349" cy="865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Parameter</a:t>
              </a:r>
              <a:endParaRPr/>
            </a:p>
          </p:txBody>
        </p:sp>
        <p:sp>
          <p:nvSpPr>
            <p:cNvPr id="571" name="Google Shape;571;p33"/>
            <p:cNvSpPr/>
            <p:nvPr/>
          </p:nvSpPr>
          <p:spPr>
            <a:xfrm>
              <a:off x="3244021" y="1790512"/>
              <a:ext cx="688892" cy="593571"/>
            </a:xfrm>
            <a:prstGeom prst="hexagon">
              <a:avLst>
                <a:gd fmla="val 28900" name="adj"/>
                <a:gd fmla="val 115470" name="vf"/>
              </a:avLst>
            </a:prstGeom>
            <a:solidFill>
              <a:srgbClr val="C9CC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3"/>
            <p:cNvSpPr/>
            <p:nvPr/>
          </p:nvSpPr>
          <p:spPr>
            <a:xfrm>
              <a:off x="2837141" y="796179"/>
              <a:ext cx="1496281" cy="1294458"/>
            </a:xfrm>
            <a:prstGeom prst="hexagon">
              <a:avLst>
                <a:gd fmla="val 28570" name="adj"/>
                <a:gd fmla="val 115470" name="vf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3"/>
            <p:cNvSpPr txBox="1"/>
            <p:nvPr/>
          </p:nvSpPr>
          <p:spPr>
            <a:xfrm>
              <a:off x="3085107" y="1010698"/>
              <a:ext cx="1000349" cy="865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Network</a:t>
              </a:r>
              <a:endParaRPr/>
            </a:p>
          </p:txBody>
        </p:sp>
        <p:sp>
          <p:nvSpPr>
            <p:cNvPr id="574" name="Google Shape;574;p33"/>
            <p:cNvSpPr/>
            <p:nvPr/>
          </p:nvSpPr>
          <p:spPr>
            <a:xfrm>
              <a:off x="2685517" y="3043113"/>
              <a:ext cx="688892" cy="593571"/>
            </a:xfrm>
            <a:prstGeom prst="hexagon">
              <a:avLst>
                <a:gd fmla="val 28900" name="adj"/>
                <a:gd fmla="val 115470" name="vf"/>
              </a:avLst>
            </a:prstGeom>
            <a:solidFill>
              <a:srgbClr val="C9CC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3"/>
            <p:cNvSpPr/>
            <p:nvPr/>
          </p:nvSpPr>
          <p:spPr>
            <a:xfrm>
              <a:off x="2837141" y="2361374"/>
              <a:ext cx="1496281" cy="1294458"/>
            </a:xfrm>
            <a:prstGeom prst="hexagon">
              <a:avLst>
                <a:gd fmla="val 28570" name="adj"/>
                <a:gd fmla="val 115470" name="vf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3"/>
            <p:cNvSpPr txBox="1"/>
            <p:nvPr/>
          </p:nvSpPr>
          <p:spPr>
            <a:xfrm>
              <a:off x="3085107" y="2575893"/>
              <a:ext cx="1000349" cy="865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Host</a:t>
              </a:r>
              <a:endParaRPr/>
            </a:p>
          </p:txBody>
        </p:sp>
        <p:sp>
          <p:nvSpPr>
            <p:cNvPr id="577" name="Google Shape;577;p33"/>
            <p:cNvSpPr/>
            <p:nvPr/>
          </p:nvSpPr>
          <p:spPr>
            <a:xfrm>
              <a:off x="1300087" y="3173138"/>
              <a:ext cx="688892" cy="593571"/>
            </a:xfrm>
            <a:prstGeom prst="hexagon">
              <a:avLst>
                <a:gd fmla="val 28900" name="adj"/>
                <a:gd fmla="val 115470" name="vf"/>
              </a:avLst>
            </a:prstGeom>
            <a:solidFill>
              <a:srgbClr val="C9CC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3"/>
            <p:cNvSpPr/>
            <p:nvPr/>
          </p:nvSpPr>
          <p:spPr>
            <a:xfrm>
              <a:off x="1464878" y="3158444"/>
              <a:ext cx="1496281" cy="1294458"/>
            </a:xfrm>
            <a:prstGeom prst="hexagon">
              <a:avLst>
                <a:gd fmla="val 28570" name="adj"/>
                <a:gd fmla="val 115470" name="vf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3"/>
            <p:cNvSpPr txBox="1"/>
            <p:nvPr/>
          </p:nvSpPr>
          <p:spPr>
            <a:xfrm>
              <a:off x="1712844" y="3372963"/>
              <a:ext cx="1000349" cy="865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Application</a:t>
              </a:r>
              <a:endParaRPr/>
            </a:p>
          </p:txBody>
        </p:sp>
        <p:sp>
          <p:nvSpPr>
            <p:cNvPr id="580" name="Google Shape;580;p33"/>
            <p:cNvSpPr/>
            <p:nvPr/>
          </p:nvSpPr>
          <p:spPr>
            <a:xfrm>
              <a:off x="482930" y="2063920"/>
              <a:ext cx="688892" cy="593571"/>
            </a:xfrm>
            <a:prstGeom prst="hexagon">
              <a:avLst>
                <a:gd fmla="val 28900" name="adj"/>
                <a:gd fmla="val 115470" name="vf"/>
              </a:avLst>
            </a:prstGeom>
            <a:solidFill>
              <a:srgbClr val="C9CC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3"/>
            <p:cNvSpPr/>
            <p:nvPr/>
          </p:nvSpPr>
          <p:spPr>
            <a:xfrm>
              <a:off x="86244" y="2362265"/>
              <a:ext cx="1496281" cy="1294458"/>
            </a:xfrm>
            <a:prstGeom prst="hexagon">
              <a:avLst>
                <a:gd fmla="val 28570" name="adj"/>
                <a:gd fmla="val 115470" name="vf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3"/>
            <p:cNvSpPr txBox="1"/>
            <p:nvPr/>
          </p:nvSpPr>
          <p:spPr>
            <a:xfrm>
              <a:off x="334210" y="2576784"/>
              <a:ext cx="1000349" cy="865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User</a:t>
              </a:r>
              <a:endParaRPr/>
            </a:p>
          </p:txBody>
        </p:sp>
        <p:sp>
          <p:nvSpPr>
            <p:cNvPr id="583" name="Google Shape;583;p33"/>
            <p:cNvSpPr/>
            <p:nvPr/>
          </p:nvSpPr>
          <p:spPr>
            <a:xfrm>
              <a:off x="86244" y="794397"/>
              <a:ext cx="1496281" cy="1294458"/>
            </a:xfrm>
            <a:prstGeom prst="hexagon">
              <a:avLst>
                <a:gd fmla="val 28570" name="adj"/>
                <a:gd fmla="val 115470" name="vf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3"/>
            <p:cNvSpPr txBox="1"/>
            <p:nvPr/>
          </p:nvSpPr>
          <p:spPr>
            <a:xfrm>
              <a:off x="334210" y="1008916"/>
              <a:ext cx="1000349" cy="865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Arial"/>
                <a:buNone/>
              </a:pPr>
              <a:r>
                <a:rPr lang="en-US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4"/>
          <p:cNvSpPr txBox="1"/>
          <p:nvPr>
            <p:ph type="title"/>
          </p:nvPr>
        </p:nvSpPr>
        <p:spPr>
          <a:xfrm>
            <a:off x="1300333" y="1420356"/>
            <a:ext cx="9591200" cy="5248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The pyramid of Pain</a:t>
            </a:r>
            <a:endParaRPr/>
          </a:p>
        </p:txBody>
      </p:sp>
      <p:sp>
        <p:nvSpPr>
          <p:cNvPr id="590" name="Google Shape;590;p34"/>
          <p:cNvSpPr txBox="1"/>
          <p:nvPr>
            <p:ph idx="12" type="sldNum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Quantic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1" name="Google Shape;591;p34"/>
          <p:cNvSpPr txBox="1"/>
          <p:nvPr>
            <p:ph idx="1" type="body"/>
          </p:nvPr>
        </p:nvSpPr>
        <p:spPr>
          <a:xfrm>
            <a:off x="6692766" y="2542722"/>
            <a:ext cx="4198767" cy="3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35464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r>
              <a:rPr lang="en-US"/>
              <a:t>The tops have longer relevance, broad coverage, lower fidelity.</a:t>
            </a:r>
            <a:endParaRPr/>
          </a:p>
          <a:p>
            <a:pPr indent="-347121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135464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r>
              <a:rPr lang="en-US"/>
              <a:t>The bottoms have shorter relevance, specific coverage, higher fidelity.</a:t>
            </a:r>
            <a:endParaRPr/>
          </a:p>
        </p:txBody>
      </p:sp>
      <p:pic>
        <p:nvPicPr>
          <p:cNvPr descr="Threat Detection and the Pyramid of Pain - Critical Start" id="592" name="Google Shape;59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663" y="2469956"/>
            <a:ext cx="5812403" cy="3676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5"/>
          <p:cNvSpPr txBox="1"/>
          <p:nvPr>
            <p:ph type="ctrTitle"/>
          </p:nvPr>
        </p:nvSpPr>
        <p:spPr>
          <a:xfrm>
            <a:off x="2429338" y="1848021"/>
            <a:ext cx="9591200" cy="15464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Collection and </a:t>
            </a:r>
            <a:br>
              <a:rPr lang="en-US"/>
            </a:br>
            <a:r>
              <a:rPr lang="en-US"/>
              <a:t>Log Management</a:t>
            </a:r>
            <a:endParaRPr/>
          </a:p>
        </p:txBody>
      </p:sp>
      <p:sp>
        <p:nvSpPr>
          <p:cNvPr id="598" name="Google Shape;598;p35"/>
          <p:cNvSpPr txBox="1"/>
          <p:nvPr>
            <p:ph idx="1" type="subTitle"/>
          </p:nvPr>
        </p:nvSpPr>
        <p:spPr>
          <a:xfrm>
            <a:off x="2429338" y="3771076"/>
            <a:ext cx="9591200" cy="4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The heart of SOC</a:t>
            </a:r>
            <a:endParaRPr/>
          </a:p>
        </p:txBody>
      </p:sp>
      <p:sp>
        <p:nvSpPr>
          <p:cNvPr id="599" name="Google Shape;599;p35"/>
          <p:cNvSpPr/>
          <p:nvPr/>
        </p:nvSpPr>
        <p:spPr>
          <a:xfrm>
            <a:off x="1560966" y="2137054"/>
            <a:ext cx="449023" cy="449023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36"/>
          <p:cNvSpPr txBox="1"/>
          <p:nvPr>
            <p:ph type="title"/>
          </p:nvPr>
        </p:nvSpPr>
        <p:spPr>
          <a:xfrm>
            <a:off x="1300333" y="1420356"/>
            <a:ext cx="9591200" cy="5248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Fundamental Concepts:</a:t>
            </a:r>
            <a:endParaRPr/>
          </a:p>
        </p:txBody>
      </p:sp>
      <p:sp>
        <p:nvSpPr>
          <p:cNvPr id="605" name="Google Shape;605;p36"/>
          <p:cNvSpPr txBox="1"/>
          <p:nvPr>
            <p:ph idx="12" type="sldNum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Quantic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6" name="Google Shape;606;p36"/>
          <p:cNvSpPr txBox="1"/>
          <p:nvPr>
            <p:ph idx="1" type="body"/>
          </p:nvPr>
        </p:nvSpPr>
        <p:spPr>
          <a:xfrm>
            <a:off x="1300367" y="2100167"/>
            <a:ext cx="8919958" cy="3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7121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700"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2700"/>
              <a:t>Defining goals</a:t>
            </a:r>
            <a:endParaRPr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2700"/>
              <a:t>What to collect</a:t>
            </a:r>
            <a:endParaRPr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2700"/>
              <a:t>How to collect logs and data</a:t>
            </a:r>
            <a:endParaRPr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2700"/>
              <a:t>Key data sources</a:t>
            </a:r>
            <a:endParaRPr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2700"/>
              <a:t>Collection efficiency and cost and practical issues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7"/>
          <p:cNvSpPr txBox="1"/>
          <p:nvPr>
            <p:ph type="title"/>
          </p:nvPr>
        </p:nvSpPr>
        <p:spPr>
          <a:xfrm>
            <a:off x="1300333" y="1420356"/>
            <a:ext cx="9591200" cy="5248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Tactical Log Collection</a:t>
            </a:r>
            <a:endParaRPr/>
          </a:p>
        </p:txBody>
      </p:sp>
      <p:sp>
        <p:nvSpPr>
          <p:cNvPr id="613" name="Google Shape;613;p37"/>
          <p:cNvSpPr txBox="1"/>
          <p:nvPr>
            <p:ph idx="1" type="body"/>
          </p:nvPr>
        </p:nvSpPr>
        <p:spPr>
          <a:xfrm>
            <a:off x="1300333" y="2100161"/>
            <a:ext cx="9591200" cy="3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07986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Collect everything, just in case?</a:t>
            </a:r>
            <a:endParaRPr/>
          </a:p>
          <a:p>
            <a:pPr indent="-507986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Only collect what we know we need?</a:t>
            </a:r>
            <a:endParaRPr/>
          </a:p>
          <a:p>
            <a:pPr indent="-507986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Collect many things, assess for noise, adjust frequently</a:t>
            </a:r>
            <a:endParaRPr/>
          </a:p>
        </p:txBody>
      </p:sp>
      <p:sp>
        <p:nvSpPr>
          <p:cNvPr id="614" name="Google Shape;614;p37"/>
          <p:cNvSpPr txBox="1"/>
          <p:nvPr>
            <p:ph idx="12" type="sldNum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Quantic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Trek Bike PNG File Download Free - PNG All" id="615" name="Google Shape;61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8125" y="3989304"/>
            <a:ext cx="2025649" cy="1468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UV Car PNG Free Image - PNG All" id="616" name="Google Shape;61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93329" y="3876144"/>
            <a:ext cx="2528955" cy="18967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t-So-Happy Journeys of Truck Drivers in India – Motorindia" id="617" name="Google Shape;617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72396" y="3981347"/>
            <a:ext cx="2753159" cy="168631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37"/>
          <p:cNvSpPr txBox="1"/>
          <p:nvPr/>
        </p:nvSpPr>
        <p:spPr>
          <a:xfrm>
            <a:off x="1715917" y="5721097"/>
            <a:ext cx="1397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Too little</a:t>
            </a:r>
            <a:endParaRPr/>
          </a:p>
        </p:txBody>
      </p:sp>
      <p:sp>
        <p:nvSpPr>
          <p:cNvPr id="619" name="Google Shape;619;p37"/>
          <p:cNvSpPr txBox="1"/>
          <p:nvPr/>
        </p:nvSpPr>
        <p:spPr>
          <a:xfrm>
            <a:off x="9316867" y="5772860"/>
            <a:ext cx="1397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Too much</a:t>
            </a:r>
            <a:endParaRPr/>
          </a:p>
        </p:txBody>
      </p:sp>
      <p:sp>
        <p:nvSpPr>
          <p:cNvPr id="620" name="Google Shape;620;p37"/>
          <p:cNvSpPr txBox="1"/>
          <p:nvPr/>
        </p:nvSpPr>
        <p:spPr>
          <a:xfrm>
            <a:off x="4593328" y="5772860"/>
            <a:ext cx="252895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most of the time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38"/>
          <p:cNvSpPr txBox="1"/>
          <p:nvPr>
            <p:ph type="title"/>
          </p:nvPr>
        </p:nvSpPr>
        <p:spPr>
          <a:xfrm>
            <a:off x="1300333" y="1420356"/>
            <a:ext cx="9591200" cy="5248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Ideal Collection System</a:t>
            </a:r>
            <a:endParaRPr/>
          </a:p>
        </p:txBody>
      </p:sp>
      <p:sp>
        <p:nvSpPr>
          <p:cNvPr id="626" name="Google Shape;626;p38"/>
          <p:cNvSpPr txBox="1"/>
          <p:nvPr>
            <p:ph idx="12" type="sldNum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Quantic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iagram&#10;&#10;Description automatically generated" id="627" name="Google Shape;62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6112" y="2413013"/>
            <a:ext cx="9348394" cy="3818522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38"/>
          <p:cNvSpPr/>
          <p:nvPr/>
        </p:nvSpPr>
        <p:spPr>
          <a:xfrm>
            <a:off x="3976147" y="2452225"/>
            <a:ext cx="790575" cy="357188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38"/>
          <p:cNvSpPr/>
          <p:nvPr/>
        </p:nvSpPr>
        <p:spPr>
          <a:xfrm>
            <a:off x="8425617" y="2368419"/>
            <a:ext cx="971046" cy="524800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" id="635" name="Google Shape;63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7048" y="2559842"/>
            <a:ext cx="8952094" cy="3645498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39"/>
          <p:cNvSpPr txBox="1"/>
          <p:nvPr>
            <p:ph type="title"/>
          </p:nvPr>
        </p:nvSpPr>
        <p:spPr>
          <a:xfrm>
            <a:off x="1300333" y="1420356"/>
            <a:ext cx="9591200" cy="5248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Realistic Collection System</a:t>
            </a:r>
            <a:endParaRPr/>
          </a:p>
        </p:txBody>
      </p:sp>
      <p:sp>
        <p:nvSpPr>
          <p:cNvPr id="637" name="Google Shape;637;p39"/>
          <p:cNvSpPr txBox="1"/>
          <p:nvPr>
            <p:ph idx="12" type="sldNum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Quantic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8" name="Google Shape;638;p39"/>
          <p:cNvSpPr/>
          <p:nvPr/>
        </p:nvSpPr>
        <p:spPr>
          <a:xfrm>
            <a:off x="4076699" y="2571749"/>
            <a:ext cx="790575" cy="357188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39"/>
          <p:cNvSpPr/>
          <p:nvPr/>
        </p:nvSpPr>
        <p:spPr>
          <a:xfrm>
            <a:off x="8407565" y="2522992"/>
            <a:ext cx="940971" cy="410203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"/>
          <p:cNvSpPr txBox="1"/>
          <p:nvPr>
            <p:ph type="title"/>
          </p:nvPr>
        </p:nvSpPr>
        <p:spPr>
          <a:xfrm>
            <a:off x="1300333" y="1420356"/>
            <a:ext cx="9591200" cy="5248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Security Operation Maturity Model - SOMM</a:t>
            </a:r>
            <a:endParaRPr/>
          </a:p>
        </p:txBody>
      </p:sp>
      <p:sp>
        <p:nvSpPr>
          <p:cNvPr id="101" name="Google Shape;101;p4"/>
          <p:cNvSpPr txBox="1"/>
          <p:nvPr>
            <p:ph idx="12" type="sldNum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ntico"/>
              <a:buNone/>
            </a:pPr>
            <a:fld id="{00000000-1234-1234-1234-123412341234}" type="slidenum">
              <a:rPr lang="en-US">
                <a:solidFill>
                  <a:srgbClr val="D6FFCF"/>
                </a:solidFill>
              </a:rPr>
              <a:t>‹#›</a:t>
            </a:fld>
            <a:endParaRPr>
              <a:solidFill>
                <a:srgbClr val="D6FFCF"/>
              </a:solidFill>
            </a:endParaRPr>
          </a:p>
        </p:txBody>
      </p:sp>
      <p:grpSp>
        <p:nvGrpSpPr>
          <p:cNvPr id="102" name="Google Shape;102;p4"/>
          <p:cNvGrpSpPr/>
          <p:nvPr/>
        </p:nvGrpSpPr>
        <p:grpSpPr>
          <a:xfrm>
            <a:off x="2005330" y="2203648"/>
            <a:ext cx="7340600" cy="4017601"/>
            <a:chOff x="0" y="10285"/>
            <a:chExt cx="7340600" cy="4017601"/>
          </a:xfrm>
        </p:grpSpPr>
        <p:sp>
          <p:nvSpPr>
            <p:cNvPr id="103" name="Google Shape;103;p4"/>
            <p:cNvSpPr/>
            <p:nvPr/>
          </p:nvSpPr>
          <p:spPr>
            <a:xfrm>
              <a:off x="0" y="10285"/>
              <a:ext cx="7340600" cy="4212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4"/>
            <p:cNvSpPr txBox="1"/>
            <p:nvPr/>
          </p:nvSpPr>
          <p:spPr>
            <a:xfrm>
              <a:off x="20561" y="30846"/>
              <a:ext cx="7299478" cy="3800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Level 0 – Incomplete</a:t>
              </a: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0" y="431485"/>
              <a:ext cx="7340600" cy="2980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4"/>
            <p:cNvSpPr txBox="1"/>
            <p:nvPr/>
          </p:nvSpPr>
          <p:spPr>
            <a:xfrm>
              <a:off x="0" y="431485"/>
              <a:ext cx="7340600" cy="2980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233050" spcFirstLastPara="1" rIns="128000" wrap="square" tIns="22850">
              <a:noAutofit/>
            </a:bodyPr>
            <a:lstStyle/>
            <a:p>
              <a:pPr indent="-254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0" y="729565"/>
              <a:ext cx="7340600" cy="4212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4"/>
            <p:cNvSpPr txBox="1"/>
            <p:nvPr/>
          </p:nvSpPr>
          <p:spPr>
            <a:xfrm>
              <a:off x="20561" y="750126"/>
              <a:ext cx="7299478" cy="3800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Level 1 – Initial</a:t>
              </a: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0" y="1150765"/>
              <a:ext cx="7340600" cy="2980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4"/>
            <p:cNvSpPr txBox="1"/>
            <p:nvPr/>
          </p:nvSpPr>
          <p:spPr>
            <a:xfrm>
              <a:off x="0" y="1150765"/>
              <a:ext cx="7340600" cy="2980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233050" spcFirstLastPara="1" rIns="128000" wrap="square" tIns="22850">
              <a:noAutofit/>
            </a:bodyPr>
            <a:lstStyle/>
            <a:p>
              <a:pPr indent="-254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0" y="1448846"/>
              <a:ext cx="7340600" cy="4212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4"/>
            <p:cNvSpPr txBox="1"/>
            <p:nvPr/>
          </p:nvSpPr>
          <p:spPr>
            <a:xfrm>
              <a:off x="20561" y="1469407"/>
              <a:ext cx="7299478" cy="3800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Level 2 - Managed</a:t>
              </a: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0" y="1870045"/>
              <a:ext cx="7340600" cy="2980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4"/>
            <p:cNvSpPr txBox="1"/>
            <p:nvPr/>
          </p:nvSpPr>
          <p:spPr>
            <a:xfrm>
              <a:off x="0" y="1870045"/>
              <a:ext cx="7340600" cy="2980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233050" spcFirstLastPara="1" rIns="128000" wrap="square" tIns="22850">
              <a:noAutofit/>
            </a:bodyPr>
            <a:lstStyle/>
            <a:p>
              <a:pPr indent="-254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0" y="2168125"/>
              <a:ext cx="7340600" cy="4212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4"/>
            <p:cNvSpPr txBox="1"/>
            <p:nvPr/>
          </p:nvSpPr>
          <p:spPr>
            <a:xfrm>
              <a:off x="20561" y="2188686"/>
              <a:ext cx="7299478" cy="3800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Level 3 - Defined</a:t>
              </a: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0" y="2589326"/>
              <a:ext cx="7340600" cy="2980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4"/>
            <p:cNvSpPr txBox="1"/>
            <p:nvPr/>
          </p:nvSpPr>
          <p:spPr>
            <a:xfrm>
              <a:off x="0" y="2589326"/>
              <a:ext cx="7340600" cy="2980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233050" spcFirstLastPara="1" rIns="128000" wrap="square" tIns="22850">
              <a:noAutofit/>
            </a:bodyPr>
            <a:lstStyle/>
            <a:p>
              <a:pPr indent="-254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0" y="2887406"/>
              <a:ext cx="7340600" cy="4212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4"/>
            <p:cNvSpPr txBox="1"/>
            <p:nvPr/>
          </p:nvSpPr>
          <p:spPr>
            <a:xfrm>
              <a:off x="20561" y="2907967"/>
              <a:ext cx="7299478" cy="3800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Level 4 - Measured</a:t>
              </a: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0" y="3308606"/>
              <a:ext cx="7340600" cy="2980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4"/>
            <p:cNvSpPr txBox="1"/>
            <p:nvPr/>
          </p:nvSpPr>
          <p:spPr>
            <a:xfrm>
              <a:off x="0" y="3308606"/>
              <a:ext cx="7340600" cy="2980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233050" spcFirstLastPara="1" rIns="128000" wrap="square" tIns="22850">
              <a:noAutofit/>
            </a:bodyPr>
            <a:lstStyle/>
            <a:p>
              <a:pPr indent="-254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0" y="3606686"/>
              <a:ext cx="7340600" cy="4212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"/>
            <p:cNvSpPr txBox="1"/>
            <p:nvPr/>
          </p:nvSpPr>
          <p:spPr>
            <a:xfrm>
              <a:off x="20561" y="3627247"/>
              <a:ext cx="7299478" cy="3800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Level 5 - Optimizing</a:t>
              </a: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0"/>
          <p:cNvSpPr txBox="1"/>
          <p:nvPr>
            <p:ph type="title"/>
          </p:nvPr>
        </p:nvSpPr>
        <p:spPr>
          <a:xfrm>
            <a:off x="1300333" y="1420356"/>
            <a:ext cx="9591200" cy="5248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Audit Policy Flexibility</a:t>
            </a:r>
            <a:endParaRPr/>
          </a:p>
        </p:txBody>
      </p:sp>
      <p:sp>
        <p:nvSpPr>
          <p:cNvPr id="646" name="Google Shape;646;p40"/>
          <p:cNvSpPr txBox="1"/>
          <p:nvPr>
            <p:ph idx="1" type="body"/>
          </p:nvPr>
        </p:nvSpPr>
        <p:spPr>
          <a:xfrm>
            <a:off x="1300333" y="2100161"/>
            <a:ext cx="9591200" cy="3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01598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200"/>
          </a:p>
          <a:p>
            <a:pPr indent="0" lvl="0" marL="101598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</a:pPr>
            <a:r>
              <a:rPr lang="en-US" sz="2700"/>
              <a:t>Exploits are unpredictable.</a:t>
            </a:r>
            <a:endParaRPr/>
          </a:p>
          <a:p>
            <a:pPr indent="0" lvl="0" marL="101598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</a:pPr>
            <a:r>
              <a:rPr lang="en-US" sz="2700"/>
              <a:t>To detect, may require collecting of new events.</a:t>
            </a:r>
            <a:endParaRPr/>
          </a:p>
          <a:p>
            <a:pPr indent="-355586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700"/>
          </a:p>
          <a:p>
            <a:pPr indent="0" lvl="0" marL="101598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</a:pPr>
            <a:r>
              <a:rPr lang="en-US" sz="2700"/>
              <a:t>Keys to success:</a:t>
            </a:r>
            <a:endParaRPr/>
          </a:p>
          <a:p>
            <a:pPr indent="-507986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▫"/>
            </a:pPr>
            <a:r>
              <a:rPr lang="en-US" sz="2700"/>
              <a:t>Centrally managed log agents, collection policy</a:t>
            </a:r>
            <a:endParaRPr/>
          </a:p>
          <a:p>
            <a:pPr indent="-507986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▫"/>
            </a:pPr>
            <a:r>
              <a:rPr lang="en-US" sz="2700"/>
              <a:t>Fast approval process for changes</a:t>
            </a:r>
            <a:endParaRPr/>
          </a:p>
          <a:p>
            <a:pPr indent="-507986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▫"/>
            </a:pPr>
            <a:r>
              <a:rPr lang="en-US" sz="2700"/>
              <a:t>Speed of change deployment</a:t>
            </a:r>
            <a:endParaRPr/>
          </a:p>
        </p:txBody>
      </p:sp>
      <p:sp>
        <p:nvSpPr>
          <p:cNvPr id="647" name="Google Shape;647;p40"/>
          <p:cNvSpPr txBox="1"/>
          <p:nvPr>
            <p:ph idx="12" type="sldNum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Quantic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1"/>
          <p:cNvSpPr txBox="1"/>
          <p:nvPr>
            <p:ph type="title"/>
          </p:nvPr>
        </p:nvSpPr>
        <p:spPr>
          <a:xfrm>
            <a:off x="1300333" y="1420356"/>
            <a:ext cx="9591200" cy="5248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Ideal Detection system</a:t>
            </a:r>
            <a:endParaRPr/>
          </a:p>
        </p:txBody>
      </p:sp>
      <p:sp>
        <p:nvSpPr>
          <p:cNvPr id="653" name="Google Shape;653;p41"/>
          <p:cNvSpPr txBox="1"/>
          <p:nvPr>
            <p:ph idx="12" type="sldNum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Quantic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iagram&#10;&#10;Description automatically generated" id="654" name="Google Shape;65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4629" y="2443895"/>
            <a:ext cx="6822608" cy="378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2"/>
          <p:cNvSpPr txBox="1"/>
          <p:nvPr>
            <p:ph idx="1" type="body"/>
          </p:nvPr>
        </p:nvSpPr>
        <p:spPr>
          <a:xfrm>
            <a:off x="1300400" y="1684721"/>
            <a:ext cx="95912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3866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</a:pPr>
            <a:r>
              <a:rPr lang="en-US" sz="3600"/>
              <a:t>Detection Decision</a:t>
            </a:r>
            <a:endParaRPr/>
          </a:p>
        </p:txBody>
      </p:sp>
      <p:sp>
        <p:nvSpPr>
          <p:cNvPr id="661" name="Google Shape;661;p42"/>
          <p:cNvSpPr txBox="1"/>
          <p:nvPr>
            <p:ph idx="12" type="sldNum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Quantic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Volume Control Icon - Free PNG &amp; SVG 1353835 - Noun Project" id="662" name="Google Shape;66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1781" y="2149538"/>
            <a:ext cx="2764574" cy="2764574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42"/>
          <p:cNvSpPr txBox="1"/>
          <p:nvPr/>
        </p:nvSpPr>
        <p:spPr>
          <a:xfrm>
            <a:off x="4915667" y="4651326"/>
            <a:ext cx="104821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Zero False Positive</a:t>
            </a:r>
            <a:endParaRPr/>
          </a:p>
        </p:txBody>
      </p:sp>
      <p:sp>
        <p:nvSpPr>
          <p:cNvPr id="664" name="Google Shape;664;p42"/>
          <p:cNvSpPr txBox="1"/>
          <p:nvPr/>
        </p:nvSpPr>
        <p:spPr>
          <a:xfrm>
            <a:off x="6702884" y="4651326"/>
            <a:ext cx="104821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Zero False Negative</a:t>
            </a:r>
            <a:endParaRPr/>
          </a:p>
        </p:txBody>
      </p:sp>
      <p:sp>
        <p:nvSpPr>
          <p:cNvPr id="665" name="Google Shape;665;p42"/>
          <p:cNvSpPr txBox="1"/>
          <p:nvPr/>
        </p:nvSpPr>
        <p:spPr>
          <a:xfrm>
            <a:off x="5714489" y="3380014"/>
            <a:ext cx="104821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Alert Volume</a:t>
            </a:r>
            <a:endParaRPr/>
          </a:p>
        </p:txBody>
      </p:sp>
      <p:sp>
        <p:nvSpPr>
          <p:cNvPr id="666" name="Google Shape;666;p42"/>
          <p:cNvSpPr txBox="1"/>
          <p:nvPr/>
        </p:nvSpPr>
        <p:spPr>
          <a:xfrm>
            <a:off x="1291275" y="2437177"/>
            <a:ext cx="3532091" cy="3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34950" lvl="0" marL="2349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Titillium Web Light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Pros</a:t>
            </a:r>
            <a:endParaRPr/>
          </a:p>
          <a:p>
            <a:pPr indent="-234950" lvl="0" marL="2349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Titillium Web Light"/>
              <a:buChar char="▫"/>
            </a:pPr>
            <a:r>
              <a:rPr b="0" i="0" lang="en-US" sz="18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Tolerable queue</a:t>
            </a:r>
            <a:endParaRPr/>
          </a:p>
          <a:p>
            <a:pPr indent="-234950" lvl="0" marL="2349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Titillium Web Light"/>
              <a:buChar char="▫"/>
            </a:pPr>
            <a:r>
              <a:rPr b="0" i="0" lang="en-US" sz="18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Happy analysts</a:t>
            </a:r>
            <a:endParaRPr/>
          </a:p>
          <a:p>
            <a:pPr indent="-234950" lvl="0" marL="2349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Titillium Web Light"/>
              <a:buChar char="▫"/>
            </a:pPr>
            <a:r>
              <a:rPr b="0" i="0" lang="en-US" sz="18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No alert fatigue</a:t>
            </a:r>
            <a:endParaRPr/>
          </a:p>
          <a:p>
            <a:pPr indent="-234950" lvl="0" marL="2349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Titillium Web Light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234950" lvl="0" marL="2349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Titillium Web Light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Cons</a:t>
            </a:r>
            <a:endParaRPr/>
          </a:p>
          <a:p>
            <a:pPr indent="-234950" lvl="0" marL="2349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Titillium Web Light"/>
              <a:buChar char="▫"/>
            </a:pPr>
            <a:r>
              <a:rPr b="0" i="0" lang="en-US" sz="18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High potential for false negatives</a:t>
            </a:r>
            <a:endParaRPr/>
          </a:p>
        </p:txBody>
      </p:sp>
      <p:sp>
        <p:nvSpPr>
          <p:cNvPr id="667" name="Google Shape;667;p42"/>
          <p:cNvSpPr txBox="1"/>
          <p:nvPr/>
        </p:nvSpPr>
        <p:spPr>
          <a:xfrm>
            <a:off x="8039554" y="2437177"/>
            <a:ext cx="3532091" cy="3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3866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Titillium Web Light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Pros</a:t>
            </a:r>
            <a:endParaRPr/>
          </a:p>
          <a:p>
            <a:pPr indent="-234950" lvl="0" marL="2349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Titillium Web Light"/>
              <a:buChar char="▫"/>
            </a:pPr>
            <a:r>
              <a:rPr b="0" i="0" lang="en-US" sz="18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Unlikely to miss attacks</a:t>
            </a:r>
            <a:endParaRPr/>
          </a:p>
          <a:p>
            <a:pPr indent="-31750" lvl="0" marL="2349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Titillium Web Light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Titillium Web Light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Cons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Titillium Web Light"/>
              <a:buChar char="▫"/>
            </a:pPr>
            <a:r>
              <a:rPr b="0" i="0" lang="en-US" sz="18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False positives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Titillium Web Light"/>
              <a:buChar char="▫"/>
            </a:pPr>
            <a:r>
              <a:rPr b="0" i="0" lang="en-US" sz="18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Burnout, alert Fatigue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3"/>
          <p:cNvSpPr txBox="1"/>
          <p:nvPr>
            <p:ph type="title"/>
          </p:nvPr>
        </p:nvSpPr>
        <p:spPr>
          <a:xfrm>
            <a:off x="1300333" y="1420356"/>
            <a:ext cx="9591200" cy="5248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Detection Engineering Concepts</a:t>
            </a:r>
            <a:endParaRPr/>
          </a:p>
        </p:txBody>
      </p:sp>
      <p:sp>
        <p:nvSpPr>
          <p:cNvPr id="674" name="Google Shape;674;p43"/>
          <p:cNvSpPr txBox="1"/>
          <p:nvPr>
            <p:ph idx="1" type="body"/>
          </p:nvPr>
        </p:nvSpPr>
        <p:spPr>
          <a:xfrm>
            <a:off x="1300333" y="2100161"/>
            <a:ext cx="9591200" cy="3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01598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</a:pPr>
            <a:r>
              <a:rPr b="1" lang="en-US" sz="1800"/>
              <a:t>Inputs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▫"/>
            </a:pPr>
            <a:r>
              <a:rPr lang="en-US" sz="1800"/>
              <a:t>Threat model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▫"/>
            </a:pPr>
            <a:r>
              <a:rPr lang="en-US" sz="1800"/>
              <a:t>Intelligence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▫"/>
            </a:pPr>
            <a:r>
              <a:rPr lang="en-US" sz="1800"/>
              <a:t>Visibility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</a:pPr>
            <a:r>
              <a:rPr lang="en-US" sz="1800"/>
              <a:t>Process varies depending on the SOC maturity and detection pipeline.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</a:pPr>
            <a:r>
              <a:rPr lang="en-US" sz="1800"/>
              <a:t>Involve data sources, event pipelines, correlation and enrichment, and detection mechanisms.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</a:pPr>
            <a:r>
              <a:rPr lang="en-US" sz="1800"/>
              <a:t>Goal is complete data sources, simple but robust pipeline, flexible detections, and as much correlation, enrichment, and automation as possible.</a:t>
            </a:r>
            <a:endParaRPr/>
          </a:p>
        </p:txBody>
      </p:sp>
      <p:sp>
        <p:nvSpPr>
          <p:cNvPr id="675" name="Google Shape;675;p43"/>
          <p:cNvSpPr txBox="1"/>
          <p:nvPr>
            <p:ph idx="12" type="sldNum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Quantic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4"/>
          <p:cNvSpPr txBox="1"/>
          <p:nvPr>
            <p:ph type="title"/>
          </p:nvPr>
        </p:nvSpPr>
        <p:spPr>
          <a:xfrm>
            <a:off x="1300333" y="1420356"/>
            <a:ext cx="9591200" cy="5248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Blue Team Improvement: The way it used to be</a:t>
            </a:r>
            <a:endParaRPr/>
          </a:p>
        </p:txBody>
      </p:sp>
      <p:sp>
        <p:nvSpPr>
          <p:cNvPr id="682" name="Google Shape;682;p44"/>
          <p:cNvSpPr txBox="1"/>
          <p:nvPr>
            <p:ph idx="1" type="body"/>
          </p:nvPr>
        </p:nvSpPr>
        <p:spPr>
          <a:xfrm>
            <a:off x="1300333" y="2100161"/>
            <a:ext cx="9591200" cy="3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01598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</a:pPr>
            <a:r>
              <a:rPr lang="en-US"/>
              <a:t>Every SOC is an island:</a:t>
            </a:r>
            <a:endParaRPr/>
          </a:p>
          <a:p>
            <a:pPr indent="-507986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Everyone gathers threat intel on their own</a:t>
            </a:r>
            <a:endParaRPr/>
          </a:p>
          <a:p>
            <a:pPr indent="-507986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Everyone writes their own analytics</a:t>
            </a:r>
            <a:endParaRPr/>
          </a:p>
          <a:p>
            <a:pPr indent="-507986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Everyone invents their own analysis techniques</a:t>
            </a:r>
            <a:endParaRPr/>
          </a:p>
          <a:p>
            <a:pPr indent="-507986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▫"/>
            </a:pPr>
            <a:r>
              <a:rPr lang="en-US"/>
              <a:t>Clearly this is super inefficient</a:t>
            </a:r>
            <a:endParaRPr/>
          </a:p>
        </p:txBody>
      </p:sp>
      <p:sp>
        <p:nvSpPr>
          <p:cNvPr id="683" name="Google Shape;683;p44"/>
          <p:cNvSpPr txBox="1"/>
          <p:nvPr>
            <p:ph idx="12" type="sldNum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Quantic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text, clipart&#10;&#10;Description automatically generated" id="684" name="Google Shape;68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7792" y="4462199"/>
            <a:ext cx="7430144" cy="1950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5"/>
          <p:cNvSpPr txBox="1"/>
          <p:nvPr>
            <p:ph type="title"/>
          </p:nvPr>
        </p:nvSpPr>
        <p:spPr>
          <a:xfrm>
            <a:off x="1300333" y="1420356"/>
            <a:ext cx="9591200" cy="5248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Blue Team Improvement: The way of the future </a:t>
            </a:r>
            <a:endParaRPr/>
          </a:p>
        </p:txBody>
      </p:sp>
      <p:sp>
        <p:nvSpPr>
          <p:cNvPr id="691" name="Google Shape;691;p45"/>
          <p:cNvSpPr txBox="1"/>
          <p:nvPr>
            <p:ph idx="12" type="sldNum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Quantic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692" name="Google Shape;692;p45"/>
          <p:cNvGraphicFramePr/>
          <p:nvPr/>
        </p:nvGraphicFramePr>
        <p:xfrm>
          <a:off x="1300333" y="226968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{32EE364B-FFD2-4265-B2AB-7DB9843665E9}</a:tableStyleId>
              </a:tblPr>
              <a:tblGrid>
                <a:gridCol w="3197075"/>
                <a:gridCol w="3197075"/>
                <a:gridCol w="3197075"/>
              </a:tblGrid>
              <a:tr h="107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Standardization of attack descriptions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Standardization of file, packet &amp; log analytics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Capturing complex analysis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29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67"/>
                        <a:buFont typeface="Courier New"/>
                        <a:buNone/>
                      </a:pPr>
                      <a:r>
                        <a:rPr lang="en-US" sz="1867" u="none" cap="none" strike="noStrike">
                          <a:solidFill>
                            <a:schemeClr val="lt1"/>
                          </a:solidFill>
                        </a:rPr>
                        <a:t>Codified attack tactics, techniques, and groups that use them.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7" u="none" cap="none" strike="noStrike">
                          <a:solidFill>
                            <a:schemeClr val="lt1"/>
                          </a:solidFill>
                        </a:rPr>
                        <a:t>Generic detection languages for files, network traffic, and now logs!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67" u="none" cap="none" strike="noStrike">
                          <a:solidFill>
                            <a:schemeClr val="lt1"/>
                          </a:solidFill>
                        </a:rPr>
                        <a:t>Repeatable complex analysis that’s easy to share.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descr="ATT&amp;CK 101. This post was originally published May… | by Blake Strom | MITRE  ATT&amp;CK® | Medium" id="693" name="Google Shape;69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8906" y="4134853"/>
            <a:ext cx="2197768" cy="21977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ara Rules Malware Analysis – Cybersec Py" id="694" name="Google Shape;694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77062" y="4374272"/>
            <a:ext cx="2711116" cy="1694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&#10;&#10;Description automatically generated" id="695" name="Google Shape;695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80985" y="4397512"/>
            <a:ext cx="2820470" cy="2820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67008" y="4592054"/>
            <a:ext cx="1387645" cy="1608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46"/>
          <p:cNvSpPr txBox="1"/>
          <p:nvPr>
            <p:ph type="title"/>
          </p:nvPr>
        </p:nvSpPr>
        <p:spPr>
          <a:xfrm>
            <a:off x="1300333" y="1420356"/>
            <a:ext cx="9591200" cy="5248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Suggested Fields to Track</a:t>
            </a:r>
            <a:endParaRPr/>
          </a:p>
        </p:txBody>
      </p:sp>
      <p:sp>
        <p:nvSpPr>
          <p:cNvPr id="702" name="Google Shape;702;p46"/>
          <p:cNvSpPr txBox="1"/>
          <p:nvPr>
            <p:ph idx="1" type="body"/>
          </p:nvPr>
        </p:nvSpPr>
        <p:spPr>
          <a:xfrm>
            <a:off x="1300367" y="2100167"/>
            <a:ext cx="4545600" cy="3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7121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Objective</a:t>
            </a:r>
            <a:endParaRPr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Lifecycle Stage</a:t>
            </a:r>
            <a:endParaRPr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Priority</a:t>
            </a:r>
            <a:endParaRPr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Author</a:t>
            </a:r>
            <a:endParaRPr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Analysis steps (playbook)</a:t>
            </a:r>
            <a:endParaRPr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Changes over time</a:t>
            </a:r>
            <a:endParaRPr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Data Sources</a:t>
            </a:r>
            <a:endParaRPr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Category / Type</a:t>
            </a:r>
            <a:endParaRPr/>
          </a:p>
        </p:txBody>
      </p:sp>
      <p:sp>
        <p:nvSpPr>
          <p:cNvPr id="703" name="Google Shape;703;p46"/>
          <p:cNvSpPr txBox="1"/>
          <p:nvPr>
            <p:ph idx="2" type="body"/>
          </p:nvPr>
        </p:nvSpPr>
        <p:spPr>
          <a:xfrm>
            <a:off x="6345937" y="2100167"/>
            <a:ext cx="4545600" cy="3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7121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800"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Known false positives</a:t>
            </a:r>
            <a:endParaRPr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False negatives / blind spots</a:t>
            </a:r>
            <a:endParaRPr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Validation techniques</a:t>
            </a:r>
            <a:endParaRPr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Article references</a:t>
            </a:r>
            <a:endParaRPr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Analytic Logic</a:t>
            </a:r>
            <a:endParaRPr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1800"/>
              <a:t>Framework alignment</a:t>
            </a:r>
            <a:br>
              <a:rPr lang="en-US" sz="1800"/>
            </a:br>
            <a:r>
              <a:rPr lang="en-US" sz="1800"/>
              <a:t>(MIRTE, Kill Chain)</a:t>
            </a:r>
            <a:endParaRPr/>
          </a:p>
        </p:txBody>
      </p:sp>
      <p:sp>
        <p:nvSpPr>
          <p:cNvPr id="704" name="Google Shape;704;p46"/>
          <p:cNvSpPr txBox="1"/>
          <p:nvPr>
            <p:ph idx="12" type="sldNum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Quantic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47"/>
          <p:cNvSpPr txBox="1"/>
          <p:nvPr>
            <p:ph type="title"/>
          </p:nvPr>
        </p:nvSpPr>
        <p:spPr>
          <a:xfrm>
            <a:off x="1300333" y="1420356"/>
            <a:ext cx="9591200" cy="5248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Threat Hunting Process Overview</a:t>
            </a:r>
            <a:endParaRPr/>
          </a:p>
        </p:txBody>
      </p:sp>
      <p:sp>
        <p:nvSpPr>
          <p:cNvPr id="711" name="Google Shape;711;p47"/>
          <p:cNvSpPr txBox="1"/>
          <p:nvPr>
            <p:ph idx="12" type="sldNum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Quantic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12" name="Google Shape;712;p47"/>
          <p:cNvGrpSpPr/>
          <p:nvPr/>
        </p:nvGrpSpPr>
        <p:grpSpPr>
          <a:xfrm>
            <a:off x="1907492" y="2274083"/>
            <a:ext cx="8376881" cy="4090141"/>
            <a:chOff x="1022" y="1124"/>
            <a:chExt cx="8376881" cy="4090141"/>
          </a:xfrm>
        </p:grpSpPr>
        <p:sp>
          <p:nvSpPr>
            <p:cNvPr id="713" name="Google Shape;713;p47"/>
            <p:cNvSpPr/>
            <p:nvPr/>
          </p:nvSpPr>
          <p:spPr>
            <a:xfrm rot="5400000">
              <a:off x="5701956" y="-2085842"/>
              <a:ext cx="523538" cy="4828356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9CCCD">
                <a:alpha val="89803"/>
              </a:srgbClr>
            </a:solidFill>
            <a:ln cap="flat" cmpd="sng" w="25400">
              <a:solidFill>
                <a:srgbClr val="C9CCCD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7"/>
            <p:cNvSpPr txBox="1"/>
            <p:nvPr/>
          </p:nvSpPr>
          <p:spPr>
            <a:xfrm>
              <a:off x="3549548" y="92123"/>
              <a:ext cx="4802799" cy="4724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Char char="•"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What would our adversaries do?</a:t>
              </a:r>
              <a:endParaRPr/>
            </a:p>
          </p:txBody>
        </p:sp>
        <p:sp>
          <p:nvSpPr>
            <p:cNvPr id="715" name="Google Shape;715;p47"/>
            <p:cNvSpPr/>
            <p:nvPr/>
          </p:nvSpPr>
          <p:spPr>
            <a:xfrm>
              <a:off x="1022" y="1124"/>
              <a:ext cx="3548524" cy="654422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7"/>
            <p:cNvSpPr txBox="1"/>
            <p:nvPr/>
          </p:nvSpPr>
          <p:spPr>
            <a:xfrm>
              <a:off x="32968" y="33070"/>
              <a:ext cx="3484632" cy="5905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175" lIns="72375" spcFirstLastPara="1" rIns="72375" wrap="square" tIns="361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Arial"/>
                <a:buNone/>
              </a:pPr>
              <a:r>
                <a:rPr lang="en-US" sz="1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Formulate Hypothesis</a:t>
              </a:r>
              <a:endParaRPr/>
            </a:p>
          </p:txBody>
        </p:sp>
        <p:sp>
          <p:nvSpPr>
            <p:cNvPr id="717" name="Google Shape;717;p47"/>
            <p:cNvSpPr/>
            <p:nvPr/>
          </p:nvSpPr>
          <p:spPr>
            <a:xfrm rot="5400000">
              <a:off x="5701956" y="-1398698"/>
              <a:ext cx="523538" cy="4828356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9CCCD">
                <a:alpha val="89803"/>
              </a:srgbClr>
            </a:solidFill>
            <a:ln cap="flat" cmpd="sng" w="25400">
              <a:solidFill>
                <a:srgbClr val="C9CCCD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7"/>
            <p:cNvSpPr txBox="1"/>
            <p:nvPr/>
          </p:nvSpPr>
          <p:spPr>
            <a:xfrm>
              <a:off x="3549548" y="779267"/>
              <a:ext cx="4802799" cy="4724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Char char="•"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What evidence would this attack leave?</a:t>
              </a:r>
              <a:endParaRPr/>
            </a:p>
          </p:txBody>
        </p:sp>
        <p:sp>
          <p:nvSpPr>
            <p:cNvPr id="719" name="Google Shape;719;p47"/>
            <p:cNvSpPr/>
            <p:nvPr/>
          </p:nvSpPr>
          <p:spPr>
            <a:xfrm>
              <a:off x="1022" y="688267"/>
              <a:ext cx="3548524" cy="654422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7"/>
            <p:cNvSpPr txBox="1"/>
            <p:nvPr/>
          </p:nvSpPr>
          <p:spPr>
            <a:xfrm>
              <a:off x="32968" y="720213"/>
              <a:ext cx="3484632" cy="5905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175" lIns="72375" spcFirstLastPara="1" rIns="72375" wrap="square" tIns="361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Arial"/>
                <a:buNone/>
              </a:pPr>
              <a:r>
                <a:rPr lang="en-US" sz="1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Define Evidence</a:t>
              </a:r>
              <a:endParaRPr/>
            </a:p>
          </p:txBody>
        </p:sp>
        <p:sp>
          <p:nvSpPr>
            <p:cNvPr id="721" name="Google Shape;721;p47"/>
            <p:cNvSpPr/>
            <p:nvPr/>
          </p:nvSpPr>
          <p:spPr>
            <a:xfrm rot="5400000">
              <a:off x="5701956" y="-711554"/>
              <a:ext cx="523538" cy="4828356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9CCCD">
                <a:alpha val="89803"/>
              </a:srgbClr>
            </a:solidFill>
            <a:ln cap="flat" cmpd="sng" w="25400">
              <a:solidFill>
                <a:srgbClr val="C9CCCD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7"/>
            <p:cNvSpPr txBox="1"/>
            <p:nvPr/>
          </p:nvSpPr>
          <p:spPr>
            <a:xfrm>
              <a:off x="3549548" y="1466411"/>
              <a:ext cx="4802799" cy="4724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Char char="•"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Which data sources are available in our environment that would identify this evidence?</a:t>
              </a:r>
              <a:endParaRPr/>
            </a:p>
          </p:txBody>
        </p:sp>
        <p:sp>
          <p:nvSpPr>
            <p:cNvPr id="723" name="Google Shape;723;p47"/>
            <p:cNvSpPr/>
            <p:nvPr/>
          </p:nvSpPr>
          <p:spPr>
            <a:xfrm>
              <a:off x="1022" y="1375411"/>
              <a:ext cx="3548524" cy="654422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7"/>
            <p:cNvSpPr txBox="1"/>
            <p:nvPr/>
          </p:nvSpPr>
          <p:spPr>
            <a:xfrm>
              <a:off x="32968" y="1407357"/>
              <a:ext cx="3484632" cy="5905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175" lIns="72375" spcFirstLastPara="1" rIns="72375" wrap="square" tIns="361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Arial"/>
                <a:buNone/>
              </a:pPr>
              <a:r>
                <a:rPr lang="en-US" sz="1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Data-Source Identification</a:t>
              </a:r>
              <a:endParaRPr/>
            </a:p>
          </p:txBody>
        </p:sp>
        <p:sp>
          <p:nvSpPr>
            <p:cNvPr id="725" name="Google Shape;725;p47"/>
            <p:cNvSpPr/>
            <p:nvPr/>
          </p:nvSpPr>
          <p:spPr>
            <a:xfrm rot="5400000">
              <a:off x="5701956" y="-24411"/>
              <a:ext cx="523538" cy="4828356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9CCCD">
                <a:alpha val="89803"/>
              </a:srgbClr>
            </a:solidFill>
            <a:ln cap="flat" cmpd="sng" w="25400">
              <a:solidFill>
                <a:srgbClr val="C9CCCD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7"/>
            <p:cNvSpPr txBox="1"/>
            <p:nvPr/>
          </p:nvSpPr>
          <p:spPr>
            <a:xfrm>
              <a:off x="3549548" y="2153554"/>
              <a:ext cx="4802799" cy="4724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Char char="•"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Does it show compromise?</a:t>
              </a:r>
              <a:endParaRPr/>
            </a:p>
          </p:txBody>
        </p:sp>
        <p:sp>
          <p:nvSpPr>
            <p:cNvPr id="727" name="Google Shape;727;p47"/>
            <p:cNvSpPr/>
            <p:nvPr/>
          </p:nvSpPr>
          <p:spPr>
            <a:xfrm>
              <a:off x="1022" y="2062555"/>
              <a:ext cx="3548524" cy="654422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7"/>
            <p:cNvSpPr txBox="1"/>
            <p:nvPr/>
          </p:nvSpPr>
          <p:spPr>
            <a:xfrm>
              <a:off x="32968" y="2094501"/>
              <a:ext cx="3484632" cy="5905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175" lIns="72375" spcFirstLastPara="1" rIns="72375" wrap="square" tIns="361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Arial"/>
                <a:buNone/>
              </a:pPr>
              <a:r>
                <a:rPr lang="en-US" sz="1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Gather and examine the data</a:t>
              </a:r>
              <a:endParaRPr/>
            </a:p>
          </p:txBody>
        </p:sp>
        <p:sp>
          <p:nvSpPr>
            <p:cNvPr id="729" name="Google Shape;729;p47"/>
            <p:cNvSpPr/>
            <p:nvPr/>
          </p:nvSpPr>
          <p:spPr>
            <a:xfrm rot="5400000">
              <a:off x="5701956" y="662732"/>
              <a:ext cx="523538" cy="4828356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9CCCD">
                <a:alpha val="89803"/>
              </a:srgbClr>
            </a:solidFill>
            <a:ln cap="flat" cmpd="sng" w="25400">
              <a:solidFill>
                <a:srgbClr val="C9CCCD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7"/>
            <p:cNvSpPr txBox="1"/>
            <p:nvPr/>
          </p:nvSpPr>
          <p:spPr>
            <a:xfrm>
              <a:off x="3549548" y="2840698"/>
              <a:ext cx="4802799" cy="4724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Char char="•"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Invoke incident response if needed</a:t>
              </a:r>
              <a:endParaRPr/>
            </a:p>
          </p:txBody>
        </p:sp>
        <p:sp>
          <p:nvSpPr>
            <p:cNvPr id="731" name="Google Shape;731;p47"/>
            <p:cNvSpPr/>
            <p:nvPr/>
          </p:nvSpPr>
          <p:spPr>
            <a:xfrm>
              <a:off x="1022" y="2749699"/>
              <a:ext cx="3548524" cy="654422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7"/>
            <p:cNvSpPr txBox="1"/>
            <p:nvPr/>
          </p:nvSpPr>
          <p:spPr>
            <a:xfrm>
              <a:off x="32968" y="2781645"/>
              <a:ext cx="3484632" cy="5905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175" lIns="72375" spcFirstLastPara="1" rIns="72375" wrap="square" tIns="361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Arial"/>
                <a:buNone/>
              </a:pPr>
              <a:r>
                <a:rPr lang="en-US" sz="1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Respond to findings</a:t>
              </a:r>
              <a:endParaRPr/>
            </a:p>
          </p:txBody>
        </p:sp>
        <p:sp>
          <p:nvSpPr>
            <p:cNvPr id="733" name="Google Shape;733;p47"/>
            <p:cNvSpPr/>
            <p:nvPr/>
          </p:nvSpPr>
          <p:spPr>
            <a:xfrm rot="5400000">
              <a:off x="5701956" y="1349876"/>
              <a:ext cx="523538" cy="4828356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9CCCD">
                <a:alpha val="89803"/>
              </a:srgbClr>
            </a:solidFill>
            <a:ln cap="flat" cmpd="sng" w="25400">
              <a:solidFill>
                <a:srgbClr val="C9CCCD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47"/>
            <p:cNvSpPr txBox="1"/>
            <p:nvPr/>
          </p:nvSpPr>
          <p:spPr>
            <a:xfrm>
              <a:off x="3549548" y="3527842"/>
              <a:ext cx="4802799" cy="4724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575" lIns="57150" spcFirstLastPara="1" rIns="57150" wrap="square" tIns="28575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Char char="•"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Close the loop!</a:t>
              </a:r>
              <a:endParaRPr/>
            </a:p>
          </p:txBody>
        </p:sp>
        <p:sp>
          <p:nvSpPr>
            <p:cNvPr id="735" name="Google Shape;735;p47"/>
            <p:cNvSpPr/>
            <p:nvPr/>
          </p:nvSpPr>
          <p:spPr>
            <a:xfrm>
              <a:off x="1022" y="3436843"/>
              <a:ext cx="3548524" cy="654422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7"/>
            <p:cNvSpPr txBox="1"/>
            <p:nvPr/>
          </p:nvSpPr>
          <p:spPr>
            <a:xfrm>
              <a:off x="32968" y="3468789"/>
              <a:ext cx="3484632" cy="5905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175" lIns="72375" spcFirstLastPara="1" rIns="72375" wrap="square" tIns="361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Arial"/>
                <a:buNone/>
              </a:pPr>
              <a:r>
                <a:rPr lang="en-US" sz="19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Analytic and protection improvement</a:t>
              </a:r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8"/>
          <p:cNvSpPr txBox="1"/>
          <p:nvPr>
            <p:ph type="title"/>
          </p:nvPr>
        </p:nvSpPr>
        <p:spPr>
          <a:xfrm>
            <a:off x="1300333" y="1420356"/>
            <a:ext cx="9591200" cy="5248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Defensible Network Architecture: The Return</a:t>
            </a:r>
            <a:endParaRPr/>
          </a:p>
        </p:txBody>
      </p:sp>
      <p:sp>
        <p:nvSpPr>
          <p:cNvPr id="743" name="Google Shape;743;p48"/>
          <p:cNvSpPr txBox="1"/>
          <p:nvPr>
            <p:ph idx="1" type="body"/>
          </p:nvPr>
        </p:nvSpPr>
        <p:spPr>
          <a:xfrm>
            <a:off x="1300333" y="2100161"/>
            <a:ext cx="9591200" cy="3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33350" lvl="0" marL="2857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1800"/>
          </a:p>
          <a:p>
            <a:pPr indent="-285750" lvl="0" marL="2857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▫"/>
            </a:pPr>
            <a:r>
              <a:rPr b="1" lang="en-US" sz="1800"/>
              <a:t>Monitored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▫"/>
            </a:pPr>
            <a:r>
              <a:rPr b="1" lang="en-US" sz="1800"/>
              <a:t>Inventoried 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▫"/>
            </a:pPr>
            <a:r>
              <a:rPr b="1" lang="en-US" sz="1800"/>
              <a:t>Controlled 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▫"/>
            </a:pPr>
            <a:r>
              <a:rPr b="1" lang="en-US" sz="1800"/>
              <a:t>Claimed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▫"/>
            </a:pPr>
            <a:r>
              <a:rPr b="1" lang="en-US" sz="1800"/>
              <a:t>Minimized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▫"/>
            </a:pPr>
            <a:r>
              <a:rPr b="1" lang="en-US" sz="1800"/>
              <a:t>Assessed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▫"/>
            </a:pPr>
            <a:r>
              <a:rPr b="1" lang="en-US" sz="1800"/>
              <a:t>Current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▫"/>
            </a:pPr>
            <a:r>
              <a:rPr b="1" lang="en-US" sz="1800"/>
              <a:t>Measured </a:t>
            </a:r>
            <a:r>
              <a:rPr lang="en-US" sz="1800"/>
              <a:t>: Security team measures progress against previous status.</a:t>
            </a:r>
            <a:endParaRPr/>
          </a:p>
        </p:txBody>
      </p:sp>
      <p:sp>
        <p:nvSpPr>
          <p:cNvPr id="744" name="Google Shape;744;p48"/>
          <p:cNvSpPr txBox="1"/>
          <p:nvPr>
            <p:ph idx="12" type="sldNum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Quantic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9"/>
          <p:cNvSpPr txBox="1"/>
          <p:nvPr>
            <p:ph type="title"/>
          </p:nvPr>
        </p:nvSpPr>
        <p:spPr>
          <a:xfrm>
            <a:off x="1300333" y="1420356"/>
            <a:ext cx="9591200" cy="5248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Incident Response Go Time</a:t>
            </a:r>
            <a:endParaRPr/>
          </a:p>
        </p:txBody>
      </p:sp>
      <p:sp>
        <p:nvSpPr>
          <p:cNvPr id="751" name="Google Shape;751;p49"/>
          <p:cNvSpPr txBox="1"/>
          <p:nvPr>
            <p:ph idx="1" type="body"/>
          </p:nvPr>
        </p:nvSpPr>
        <p:spPr>
          <a:xfrm>
            <a:off x="1300333" y="2100161"/>
            <a:ext cx="9591200" cy="3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586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/>
          </a:p>
          <a:p>
            <a:pPr indent="-507986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▫"/>
            </a:pPr>
            <a:r>
              <a:rPr lang="en-US" sz="1800"/>
              <a:t>Assign the incident handler / lead</a:t>
            </a:r>
            <a:endParaRPr/>
          </a:p>
          <a:p>
            <a:pPr indent="-507986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▫"/>
            </a:pPr>
            <a:r>
              <a:rPr lang="en-US" sz="1800"/>
              <a:t>Collect data from key NSM / CSM data sources</a:t>
            </a:r>
            <a:endParaRPr/>
          </a:p>
          <a:p>
            <a:pPr indent="-507986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▫"/>
            </a:pPr>
            <a:r>
              <a:rPr lang="en-US" sz="1800"/>
              <a:t>Understand who owns the asset and what it does</a:t>
            </a:r>
            <a:endParaRPr/>
          </a:p>
          <a:p>
            <a:pPr indent="-507986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▫"/>
            </a:pPr>
            <a:r>
              <a:rPr lang="en-US" sz="1800"/>
              <a:t>Identify any compliance and/or safety issues</a:t>
            </a:r>
            <a:endParaRPr/>
          </a:p>
          <a:p>
            <a:pPr indent="-507986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▫"/>
            </a:pPr>
            <a:r>
              <a:rPr lang="en-US" sz="1800"/>
              <a:t>Categorize the incident</a:t>
            </a:r>
            <a:endParaRPr/>
          </a:p>
          <a:p>
            <a:pPr indent="-507986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▫"/>
            </a:pPr>
            <a:r>
              <a:rPr lang="en-US" sz="1800"/>
              <a:t>Begin remote live-box investigation if required</a:t>
            </a:r>
            <a:endParaRPr/>
          </a:p>
        </p:txBody>
      </p:sp>
      <p:sp>
        <p:nvSpPr>
          <p:cNvPr id="752" name="Google Shape;752;p49"/>
          <p:cNvSpPr txBox="1"/>
          <p:nvPr>
            <p:ph idx="12" type="sldNum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Quantic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 txBox="1"/>
          <p:nvPr>
            <p:ph type="title"/>
          </p:nvPr>
        </p:nvSpPr>
        <p:spPr>
          <a:xfrm>
            <a:off x="1300333" y="1420356"/>
            <a:ext cx="9591200" cy="5248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Cyber Defence Center Development Phases</a:t>
            </a:r>
            <a:endParaRPr/>
          </a:p>
        </p:txBody>
      </p:sp>
      <p:sp>
        <p:nvSpPr>
          <p:cNvPr id="130" name="Google Shape;130;p5"/>
          <p:cNvSpPr txBox="1"/>
          <p:nvPr>
            <p:ph idx="12" type="sldNum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Quantic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1" name="Google Shape;13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7739" y="2280326"/>
            <a:ext cx="8276541" cy="3747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50"/>
          <p:cNvSpPr txBox="1"/>
          <p:nvPr>
            <p:ph type="title"/>
          </p:nvPr>
        </p:nvSpPr>
        <p:spPr>
          <a:xfrm>
            <a:off x="1300333" y="1420356"/>
            <a:ext cx="9591200" cy="5248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IR : Evaluating Key Data Sources</a:t>
            </a:r>
            <a:endParaRPr/>
          </a:p>
        </p:txBody>
      </p:sp>
      <p:sp>
        <p:nvSpPr>
          <p:cNvPr id="759" name="Google Shape;759;p50"/>
          <p:cNvSpPr txBox="1"/>
          <p:nvPr>
            <p:ph idx="1" type="body"/>
          </p:nvPr>
        </p:nvSpPr>
        <p:spPr>
          <a:xfrm>
            <a:off x="1300333" y="2100161"/>
            <a:ext cx="9591200" cy="3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01598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</a:pPr>
            <a:r>
              <a:rPr lang="en-US" sz="1800"/>
              <a:t>Need intentional investigation plan.</a:t>
            </a:r>
            <a:endParaRPr/>
          </a:p>
          <a:p>
            <a:pPr indent="0" lvl="0" marL="101598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</a:pPr>
            <a:r>
              <a:rPr b="1" lang="en-US" sz="1800"/>
              <a:t>Don’t </a:t>
            </a:r>
            <a:r>
              <a:rPr lang="en-US" sz="1800"/>
              <a:t>just dive in aimlessly – time is valuable</a:t>
            </a:r>
            <a:endParaRPr/>
          </a:p>
          <a:p>
            <a:pPr indent="0" lvl="0" marL="101598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1800"/>
          </a:p>
          <a:p>
            <a:pPr indent="0" lvl="0" marL="101598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</a:pPr>
            <a:r>
              <a:rPr b="1" lang="en-US" sz="1800"/>
              <a:t>Questions: </a:t>
            </a:r>
            <a:endParaRPr/>
          </a:p>
          <a:p>
            <a:pPr indent="-507986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▫"/>
            </a:pPr>
            <a:r>
              <a:rPr lang="en-US" sz="1800"/>
              <a:t>What</a:t>
            </a:r>
            <a:r>
              <a:rPr b="1" lang="en-US" sz="1800"/>
              <a:t> </a:t>
            </a:r>
            <a:r>
              <a:rPr lang="en-US" sz="1800"/>
              <a:t>specific question are you trying to answer?</a:t>
            </a:r>
            <a:endParaRPr/>
          </a:p>
          <a:p>
            <a:pPr indent="-507986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▫"/>
            </a:pPr>
            <a:r>
              <a:rPr lang="en-US" sz="1800"/>
              <a:t>What data do you need to answer that question?</a:t>
            </a:r>
            <a:endParaRPr/>
          </a:p>
          <a:p>
            <a:pPr indent="-507986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▫"/>
            </a:pPr>
            <a:r>
              <a:rPr lang="en-US" sz="1800"/>
              <a:t>How/where can you get that data?</a:t>
            </a:r>
            <a:endParaRPr/>
          </a:p>
          <a:p>
            <a:pPr indent="-507986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▫"/>
            </a:pPr>
            <a:r>
              <a:rPr lang="en-US" sz="1800"/>
              <a:t>What does the data tell you?</a:t>
            </a:r>
            <a:endParaRPr/>
          </a:p>
          <a:p>
            <a:pPr indent="-304800" lvl="0" marL="558798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1800"/>
          </a:p>
          <a:p>
            <a:pPr indent="0" lvl="0" marL="101598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None/>
            </a:pPr>
            <a:r>
              <a:rPr b="1" lang="en-US">
                <a:solidFill>
                  <a:srgbClr val="21E700"/>
                </a:solidFill>
              </a:rPr>
              <a:t>Brainlessly typing around the keyboard will not make you analyst!</a:t>
            </a:r>
            <a:endParaRPr/>
          </a:p>
        </p:txBody>
      </p:sp>
      <p:sp>
        <p:nvSpPr>
          <p:cNvPr id="760" name="Google Shape;760;p50"/>
          <p:cNvSpPr txBox="1"/>
          <p:nvPr>
            <p:ph idx="12" type="sldNum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Quantic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51"/>
          <p:cNvSpPr txBox="1"/>
          <p:nvPr>
            <p:ph type="title"/>
          </p:nvPr>
        </p:nvSpPr>
        <p:spPr>
          <a:xfrm>
            <a:off x="1300333" y="1420356"/>
            <a:ext cx="9591200" cy="5248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IR Tools</a:t>
            </a:r>
            <a:endParaRPr/>
          </a:p>
        </p:txBody>
      </p:sp>
      <p:sp>
        <p:nvSpPr>
          <p:cNvPr id="766" name="Google Shape;766;p51"/>
          <p:cNvSpPr txBox="1"/>
          <p:nvPr>
            <p:ph idx="12" type="sldNum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Quantic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How to Deal With Dates and Times in Osquery" id="767" name="Google Shape;76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1729" y="3067020"/>
            <a:ext cx="2893372" cy="52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utopsy 4.19.3 releases: Open source forensics tool • Penetration Testing" id="768" name="Google Shape;768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8482" y="1875979"/>
            <a:ext cx="2566290" cy="1268988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51"/>
          <p:cNvSpPr txBox="1"/>
          <p:nvPr/>
        </p:nvSpPr>
        <p:spPr>
          <a:xfrm>
            <a:off x="2011877" y="5002942"/>
            <a:ext cx="157307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KAPE</a:t>
            </a:r>
            <a:endParaRPr/>
          </a:p>
        </p:txBody>
      </p:sp>
      <p:sp>
        <p:nvSpPr>
          <p:cNvPr id="770" name="Google Shape;770;p51"/>
          <p:cNvSpPr txBox="1"/>
          <p:nvPr/>
        </p:nvSpPr>
        <p:spPr>
          <a:xfrm>
            <a:off x="4729057" y="4389625"/>
            <a:ext cx="157307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7AD5E8"/>
                </a:solidFill>
                <a:latin typeface="Arial"/>
                <a:ea typeface="Arial"/>
                <a:cs typeface="Arial"/>
                <a:sym typeface="Arial"/>
              </a:rPr>
              <a:t>Kansa</a:t>
            </a:r>
            <a:endParaRPr/>
          </a:p>
        </p:txBody>
      </p:sp>
      <p:pic>
        <p:nvPicPr>
          <p:cNvPr descr="Logo&#10;&#10;Description automatically generated" id="771" name="Google Shape;771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65255" y="4373679"/>
            <a:ext cx="1952625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zuh - Adapters | Axonius" id="772" name="Google Shape;772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78749" y="2528486"/>
            <a:ext cx="2438806" cy="1147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707079" y="4421250"/>
            <a:ext cx="2695410" cy="1016394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51"/>
          <p:cNvSpPr txBox="1"/>
          <p:nvPr/>
        </p:nvSpPr>
        <p:spPr>
          <a:xfrm>
            <a:off x="7597110" y="1211375"/>
            <a:ext cx="360873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Mandiant Redline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52"/>
          <p:cNvSpPr txBox="1"/>
          <p:nvPr>
            <p:ph type="title"/>
          </p:nvPr>
        </p:nvSpPr>
        <p:spPr>
          <a:xfrm>
            <a:off x="1300333" y="1420356"/>
            <a:ext cx="9591200" cy="5248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SOC Challenges</a:t>
            </a:r>
            <a:endParaRPr/>
          </a:p>
        </p:txBody>
      </p:sp>
      <p:sp>
        <p:nvSpPr>
          <p:cNvPr id="780" name="Google Shape;780;p52"/>
          <p:cNvSpPr txBox="1"/>
          <p:nvPr>
            <p:ph idx="12" type="sldNum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Quantic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1" name="Google Shape;781;p52"/>
          <p:cNvSpPr txBox="1"/>
          <p:nvPr>
            <p:ph idx="1" type="body"/>
          </p:nvPr>
        </p:nvSpPr>
        <p:spPr>
          <a:xfrm>
            <a:off x="1300367" y="2100167"/>
            <a:ext cx="8919958" cy="3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2700"/>
              <a:t>Shortage of cybersecurity skills</a:t>
            </a:r>
            <a:endParaRPr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2700"/>
              <a:t>Too many alerts</a:t>
            </a:r>
            <a:endParaRPr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2700"/>
              <a:t>Operation overhead</a:t>
            </a:r>
            <a:endParaRPr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2700"/>
              <a:t>Maintenance</a:t>
            </a:r>
            <a:endParaRPr/>
          </a:p>
          <a:p>
            <a:pPr indent="-347121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700"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2700"/>
              <a:t>GROWTH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3"/>
            </a:gs>
            <a:gs pos="18000">
              <a:schemeClr val="accent2"/>
            </a:gs>
            <a:gs pos="100000">
              <a:schemeClr val="accent1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3"/>
          <p:cNvSpPr txBox="1"/>
          <p:nvPr>
            <p:ph idx="4294967295" type="ctrTitle"/>
          </p:nvPr>
        </p:nvSpPr>
        <p:spPr>
          <a:xfrm>
            <a:off x="914400" y="2822333"/>
            <a:ext cx="5270800" cy="15464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</a:pPr>
            <a:r>
              <a:rPr b="0" i="0" lang="en-US" sz="80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Infinite Strategy</a:t>
            </a:r>
            <a:endParaRPr b="0" i="0" sz="8000" u="none" cap="none" strike="noStrike"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787" name="Google Shape;787;p53"/>
          <p:cNvSpPr txBox="1"/>
          <p:nvPr>
            <p:ph idx="4294967295" type="subTitle"/>
          </p:nvPr>
        </p:nvSpPr>
        <p:spPr>
          <a:xfrm>
            <a:off x="914400" y="4345532"/>
            <a:ext cx="5421664" cy="15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tillium Web Light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Continuing to  play the game requires      A-players.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tillium Web Light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Training and retaining A-players requires a great place to work.</a:t>
            </a:r>
            <a:endParaRPr b="0" i="0" sz="2400" u="none" cap="none" strike="noStrike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grpSp>
        <p:nvGrpSpPr>
          <p:cNvPr id="788" name="Google Shape;788;p53"/>
          <p:cNvGrpSpPr/>
          <p:nvPr/>
        </p:nvGrpSpPr>
        <p:grpSpPr>
          <a:xfrm>
            <a:off x="6625570" y="868822"/>
            <a:ext cx="3192671" cy="3192649"/>
            <a:chOff x="6643075" y="3664250"/>
            <a:chExt cx="407950" cy="407975"/>
          </a:xfrm>
        </p:grpSpPr>
        <p:sp>
          <p:nvSpPr>
            <p:cNvPr id="789" name="Google Shape;789;p53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53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1" name="Google Shape;791;p53"/>
          <p:cNvGrpSpPr/>
          <p:nvPr/>
        </p:nvGrpSpPr>
        <p:grpSpPr>
          <a:xfrm rot="-587459">
            <a:off x="6438465" y="4477297"/>
            <a:ext cx="1312631" cy="1312556"/>
            <a:chOff x="576250" y="4319400"/>
            <a:chExt cx="442075" cy="442050"/>
          </a:xfrm>
        </p:grpSpPr>
        <p:sp>
          <p:nvSpPr>
            <p:cNvPr id="792" name="Google Shape;792;p53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53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53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53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6" name="Google Shape;796;p53"/>
          <p:cNvSpPr/>
          <p:nvPr/>
        </p:nvSpPr>
        <p:spPr>
          <a:xfrm>
            <a:off x="5862116" y="1606141"/>
            <a:ext cx="499037" cy="476500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53"/>
          <p:cNvSpPr/>
          <p:nvPr/>
        </p:nvSpPr>
        <p:spPr>
          <a:xfrm rot="2697416">
            <a:off x="9150667" y="4045637"/>
            <a:ext cx="757571" cy="723356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53"/>
          <p:cNvSpPr/>
          <p:nvPr/>
        </p:nvSpPr>
        <p:spPr>
          <a:xfrm>
            <a:off x="9749978" y="3632691"/>
            <a:ext cx="303429" cy="289869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53"/>
          <p:cNvSpPr/>
          <p:nvPr/>
        </p:nvSpPr>
        <p:spPr>
          <a:xfrm rot="1280228">
            <a:off x="5516373" y="2637031"/>
            <a:ext cx="303385" cy="289853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53"/>
          <p:cNvSpPr txBox="1"/>
          <p:nvPr>
            <p:ph idx="12" type="sldNum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ntico"/>
              <a:buNone/>
            </a:pPr>
            <a:fld id="{00000000-1234-1234-1234-123412341234}" type="slidenum">
              <a:rPr lang="en-US">
                <a:solidFill>
                  <a:srgbClr val="D6FFCF"/>
                </a:solidFill>
              </a:rPr>
              <a:t>‹#›</a:t>
            </a:fld>
            <a:endParaRPr>
              <a:solidFill>
                <a:srgbClr val="D6FFCF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Google Shape;80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54"/>
          <p:cNvSpPr txBox="1"/>
          <p:nvPr>
            <p:ph idx="12" type="sldNum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ntico"/>
              <a:buNone/>
            </a:pPr>
            <a:fld id="{00000000-1234-1234-1234-123412341234}" type="slidenum">
              <a:rPr lang="en-US">
                <a:solidFill>
                  <a:srgbClr val="D6FFCF"/>
                </a:solidFill>
              </a:rPr>
              <a:t>‹#›</a:t>
            </a:fld>
            <a:endParaRPr>
              <a:solidFill>
                <a:srgbClr val="D6FFCF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55"/>
          <p:cNvSpPr txBox="1"/>
          <p:nvPr>
            <p:ph type="title"/>
          </p:nvPr>
        </p:nvSpPr>
        <p:spPr>
          <a:xfrm>
            <a:off x="1300333" y="1420356"/>
            <a:ext cx="9591200" cy="5248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Training Plan</a:t>
            </a:r>
            <a:endParaRPr/>
          </a:p>
        </p:txBody>
      </p:sp>
      <p:sp>
        <p:nvSpPr>
          <p:cNvPr id="813" name="Google Shape;813;p55"/>
          <p:cNvSpPr txBox="1"/>
          <p:nvPr>
            <p:ph idx="12" type="sldNum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Quantic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814" name="Google Shape;814;p55"/>
          <p:cNvGraphicFramePr/>
          <p:nvPr/>
        </p:nvGraphicFramePr>
        <p:xfrm>
          <a:off x="1300333" y="205781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{32EE364B-FFD2-4265-B2AB-7DB9843665E9}</a:tableStyleId>
              </a:tblPr>
              <a:tblGrid>
                <a:gridCol w="3197075"/>
                <a:gridCol w="3197075"/>
                <a:gridCol w="3197075"/>
              </a:tblGrid>
              <a:tr h="629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Immediate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Intermediate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Transitional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29275">
                <a:tc>
                  <a:txBody>
                    <a:bodyPr/>
                    <a:lstStyle/>
                    <a:p>
                      <a:pPr indent="-234950" lvl="0" marL="23495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Symbols"/>
                        <a:buChar char="❑"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SEC450: Blue Team Fundamentals-Security Operations and Analysis (GSOC)</a:t>
                      </a:r>
                      <a:endParaRPr/>
                    </a:p>
                    <a:p>
                      <a:pPr indent="-234950" lvl="0" marL="23495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Symbols"/>
                        <a:buChar char="❑"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SEC401: Security Essentials (GSEC)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34950" lvl="0" marL="23495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Symbols"/>
                        <a:buChar char="❑"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SEC511: Continuous Monitoring and Security Operations (GMON)</a:t>
                      </a:r>
                      <a:endParaRPr/>
                    </a:p>
                    <a:p>
                      <a:pPr indent="-234950" lvl="0" marL="23495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Symbols"/>
                        <a:buChar char="❑"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SEC586: Blue Team Ops-Defensive PowerShell</a:t>
                      </a:r>
                      <a:endParaRPr/>
                    </a:p>
                    <a:p>
                      <a:pPr indent="-234950" lvl="0" marL="23495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Symbols"/>
                        <a:buChar char="❑"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SEC504: Hacker Tools, Techniques, Exploits, and Incident Handling (GCIH)</a:t>
                      </a:r>
                      <a:endParaRPr/>
                    </a:p>
                    <a:p>
                      <a:pPr indent="-234950" lvl="0" marL="23495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Symbols"/>
                        <a:buChar char="❑"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SEC503: Intrusion Detection In-Depth (GCIA)</a:t>
                      </a:r>
                      <a:endParaRPr/>
                    </a:p>
                    <a:p>
                      <a:pPr indent="-234950" lvl="0" marL="23495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Symbols"/>
                        <a:buChar char="❑"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SEC595: Applied Data Science</a:t>
                      </a:r>
                      <a:endParaRPr/>
                    </a:p>
                    <a:p>
                      <a:pPr indent="-234950" lvl="0" marL="23495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Symbols"/>
                        <a:buChar char="❑"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FOR610: Reverse Engineering Malware (GREM)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34950" lvl="0" marL="23495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Symbols"/>
                        <a:buChar char="❑"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SEC555: SIEM with Tactical Analytics</a:t>
                      </a:r>
                      <a:endParaRPr/>
                    </a:p>
                    <a:p>
                      <a:pPr indent="-234950" lvl="0" marL="23495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Symbols"/>
                        <a:buChar char="❑"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SEC530: Defensible Security Architecture</a:t>
                      </a:r>
                      <a:endParaRPr/>
                    </a:p>
                    <a:p>
                      <a:pPr indent="-234950" lvl="0" marL="23495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Symbols"/>
                        <a:buChar char="❑"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FOR500: Windows Forensic Analysis</a:t>
                      </a:r>
                      <a:endParaRPr/>
                    </a:p>
                    <a:p>
                      <a:pPr indent="-234950" lvl="0" marL="23495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Symbols"/>
                        <a:buChar char="❑"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FOR578: Cyber Threat Intelligence</a:t>
                      </a:r>
                      <a:endParaRPr/>
                    </a:p>
                    <a:p>
                      <a:pPr indent="-234950" lvl="0" marL="23495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Noto Sans Symbols"/>
                        <a:buChar char="❑"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MGT512: Security Leadership Essentials for Managers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"/>
          <p:cNvSpPr txBox="1"/>
          <p:nvPr>
            <p:ph type="title"/>
          </p:nvPr>
        </p:nvSpPr>
        <p:spPr>
          <a:xfrm>
            <a:off x="1300333" y="1420356"/>
            <a:ext cx="9591200" cy="5248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SOC Functional Org Chart</a:t>
            </a:r>
            <a:endParaRPr/>
          </a:p>
        </p:txBody>
      </p:sp>
      <p:sp>
        <p:nvSpPr>
          <p:cNvPr id="137" name="Google Shape;137;p6"/>
          <p:cNvSpPr txBox="1"/>
          <p:nvPr>
            <p:ph idx="12" type="sldNum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Quantic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38" name="Google Shape;138;p6"/>
          <p:cNvGrpSpPr/>
          <p:nvPr/>
        </p:nvGrpSpPr>
        <p:grpSpPr>
          <a:xfrm>
            <a:off x="1207229" y="2345981"/>
            <a:ext cx="9399716" cy="2857261"/>
            <a:chOff x="3904" y="1626315"/>
            <a:chExt cx="9399716" cy="2857261"/>
          </a:xfrm>
        </p:grpSpPr>
        <p:sp>
          <p:nvSpPr>
            <p:cNvPr id="139" name="Google Shape;139;p6"/>
            <p:cNvSpPr/>
            <p:nvPr/>
          </p:nvSpPr>
          <p:spPr>
            <a:xfrm>
              <a:off x="4559469" y="1626315"/>
              <a:ext cx="824536" cy="549691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6"/>
            <p:cNvSpPr txBox="1"/>
            <p:nvPr/>
          </p:nvSpPr>
          <p:spPr>
            <a:xfrm>
              <a:off x="4575569" y="1642415"/>
              <a:ext cx="792336" cy="5174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SOC</a:t>
              </a:r>
              <a:endParaRPr/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952121" y="2176006"/>
              <a:ext cx="4019615" cy="618314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cap="flat" cmpd="sng" w="25400">
              <a:solidFill>
                <a:srgbClr val="03263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42" name="Google Shape;142;p6"/>
            <p:cNvSpPr/>
            <p:nvPr/>
          </p:nvSpPr>
          <p:spPr>
            <a:xfrm>
              <a:off x="539853" y="2794321"/>
              <a:ext cx="824536" cy="549691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6"/>
            <p:cNvSpPr txBox="1"/>
            <p:nvPr/>
          </p:nvSpPr>
          <p:spPr>
            <a:xfrm>
              <a:off x="555953" y="2810421"/>
              <a:ext cx="792336" cy="5174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Detection</a:t>
              </a:r>
              <a:endParaRPr/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416172" y="3344012"/>
              <a:ext cx="535948" cy="589873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cap="flat" cmpd="sng" w="25400">
              <a:solidFill>
                <a:srgbClr val="052A37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45" name="Google Shape;145;p6"/>
            <p:cNvSpPr/>
            <p:nvPr/>
          </p:nvSpPr>
          <p:spPr>
            <a:xfrm>
              <a:off x="3904" y="3933885"/>
              <a:ext cx="824536" cy="549691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6"/>
            <p:cNvSpPr txBox="1"/>
            <p:nvPr/>
          </p:nvSpPr>
          <p:spPr>
            <a:xfrm>
              <a:off x="20004" y="3949985"/>
              <a:ext cx="792336" cy="5174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Triage and Analysis</a:t>
              </a:r>
              <a:endParaRPr/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952121" y="3344012"/>
              <a:ext cx="535948" cy="589873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rgbClr val="052A37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48" name="Google Shape;148;p6"/>
            <p:cNvSpPr/>
            <p:nvPr/>
          </p:nvSpPr>
          <p:spPr>
            <a:xfrm>
              <a:off x="1075802" y="3933885"/>
              <a:ext cx="824536" cy="549691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6"/>
            <p:cNvSpPr txBox="1"/>
            <p:nvPr/>
          </p:nvSpPr>
          <p:spPr>
            <a:xfrm>
              <a:off x="1091902" y="3949985"/>
              <a:ext cx="792336" cy="5174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Threat Hunting</a:t>
              </a:r>
              <a:endParaRPr/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2559967" y="2176006"/>
              <a:ext cx="2411769" cy="618314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cap="flat" cmpd="sng" w="25400">
              <a:solidFill>
                <a:srgbClr val="03263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51" name="Google Shape;151;p6"/>
            <p:cNvSpPr/>
            <p:nvPr/>
          </p:nvSpPr>
          <p:spPr>
            <a:xfrm>
              <a:off x="2147699" y="2794321"/>
              <a:ext cx="824536" cy="549691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6"/>
            <p:cNvSpPr txBox="1"/>
            <p:nvPr/>
          </p:nvSpPr>
          <p:spPr>
            <a:xfrm>
              <a:off x="2163799" y="2810421"/>
              <a:ext cx="792336" cy="5174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Incident Response</a:t>
              </a:r>
              <a:endParaRPr/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2514247" y="3344012"/>
              <a:ext cx="91440" cy="589873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flat" cmpd="sng" w="25400">
              <a:solidFill>
                <a:srgbClr val="052A37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54" name="Google Shape;154;p6"/>
            <p:cNvSpPr/>
            <p:nvPr/>
          </p:nvSpPr>
          <p:spPr>
            <a:xfrm>
              <a:off x="2147699" y="3933885"/>
              <a:ext cx="824536" cy="549691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6"/>
            <p:cNvSpPr txBox="1"/>
            <p:nvPr/>
          </p:nvSpPr>
          <p:spPr>
            <a:xfrm>
              <a:off x="2163799" y="3949985"/>
              <a:ext cx="792336" cy="5174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Forensics</a:t>
              </a:r>
              <a:endParaRPr/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4703763" y="2176006"/>
              <a:ext cx="267974" cy="618314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cap="flat" cmpd="sng" w="25400">
              <a:solidFill>
                <a:srgbClr val="03263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57" name="Google Shape;157;p6"/>
            <p:cNvSpPr/>
            <p:nvPr/>
          </p:nvSpPr>
          <p:spPr>
            <a:xfrm>
              <a:off x="4291494" y="2794321"/>
              <a:ext cx="824536" cy="549691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6"/>
            <p:cNvSpPr txBox="1"/>
            <p:nvPr/>
          </p:nvSpPr>
          <p:spPr>
            <a:xfrm>
              <a:off x="4307594" y="2810421"/>
              <a:ext cx="792336" cy="5174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Support</a:t>
              </a:r>
              <a:endParaRPr/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3631865" y="3344012"/>
              <a:ext cx="1071897" cy="589873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cap="flat" cmpd="sng" w="25400">
              <a:solidFill>
                <a:srgbClr val="052A37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60" name="Google Shape;160;p6"/>
            <p:cNvSpPr/>
            <p:nvPr/>
          </p:nvSpPr>
          <p:spPr>
            <a:xfrm>
              <a:off x="3219597" y="3933885"/>
              <a:ext cx="824536" cy="549691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6"/>
            <p:cNvSpPr txBox="1"/>
            <p:nvPr/>
          </p:nvSpPr>
          <p:spPr>
            <a:xfrm>
              <a:off x="3235697" y="3949985"/>
              <a:ext cx="792336" cy="5174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Engineering</a:t>
              </a:r>
              <a:endParaRPr/>
            </a:p>
          </p:txBody>
        </p:sp>
        <p:sp>
          <p:nvSpPr>
            <p:cNvPr id="162" name="Google Shape;162;p6"/>
            <p:cNvSpPr/>
            <p:nvPr/>
          </p:nvSpPr>
          <p:spPr>
            <a:xfrm>
              <a:off x="4658043" y="3344012"/>
              <a:ext cx="91440" cy="589873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flat" cmpd="sng" w="25400">
              <a:solidFill>
                <a:srgbClr val="052A37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63" name="Google Shape;163;p6"/>
            <p:cNvSpPr/>
            <p:nvPr/>
          </p:nvSpPr>
          <p:spPr>
            <a:xfrm>
              <a:off x="4291494" y="3933885"/>
              <a:ext cx="824536" cy="549691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6"/>
            <p:cNvSpPr txBox="1"/>
            <p:nvPr/>
          </p:nvSpPr>
          <p:spPr>
            <a:xfrm>
              <a:off x="4307594" y="3949985"/>
              <a:ext cx="792336" cy="5174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Architecture</a:t>
              </a:r>
              <a:endParaRPr/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4703763" y="3344012"/>
              <a:ext cx="1071897" cy="589873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rgbClr val="052A37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66" name="Google Shape;166;p6"/>
            <p:cNvSpPr/>
            <p:nvPr/>
          </p:nvSpPr>
          <p:spPr>
            <a:xfrm>
              <a:off x="5363392" y="3933885"/>
              <a:ext cx="824536" cy="549691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6"/>
            <p:cNvSpPr txBox="1"/>
            <p:nvPr/>
          </p:nvSpPr>
          <p:spPr>
            <a:xfrm>
              <a:off x="5379492" y="3949985"/>
              <a:ext cx="792336" cy="5174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 Admin</a:t>
              </a:r>
              <a:endParaRPr/>
            </a:p>
          </p:txBody>
        </p:sp>
        <p:sp>
          <p:nvSpPr>
            <p:cNvPr id="168" name="Google Shape;168;p6"/>
            <p:cNvSpPr/>
            <p:nvPr/>
          </p:nvSpPr>
          <p:spPr>
            <a:xfrm>
              <a:off x="4971737" y="2176006"/>
              <a:ext cx="2947718" cy="618314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rgbClr val="03263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69" name="Google Shape;169;p6"/>
            <p:cNvSpPr/>
            <p:nvPr/>
          </p:nvSpPr>
          <p:spPr>
            <a:xfrm>
              <a:off x="7507187" y="2794321"/>
              <a:ext cx="824536" cy="549691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6"/>
            <p:cNvSpPr txBox="1"/>
            <p:nvPr/>
          </p:nvSpPr>
          <p:spPr>
            <a:xfrm>
              <a:off x="7523287" y="2810421"/>
              <a:ext cx="792336" cy="5174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Assessment</a:t>
              </a:r>
              <a:endParaRPr/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6847558" y="3344012"/>
              <a:ext cx="1071897" cy="589873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cap="flat" cmpd="sng" w="25400">
              <a:solidFill>
                <a:srgbClr val="052A37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72" name="Google Shape;172;p6"/>
            <p:cNvSpPr/>
            <p:nvPr/>
          </p:nvSpPr>
          <p:spPr>
            <a:xfrm>
              <a:off x="6435289" y="3933885"/>
              <a:ext cx="824536" cy="549691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6"/>
            <p:cNvSpPr txBox="1"/>
            <p:nvPr/>
          </p:nvSpPr>
          <p:spPr>
            <a:xfrm>
              <a:off x="6451389" y="3949985"/>
              <a:ext cx="792336" cy="5174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Red Team</a:t>
              </a: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7873735" y="3344012"/>
              <a:ext cx="91440" cy="589873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flat" cmpd="sng" w="25400">
              <a:solidFill>
                <a:srgbClr val="052A37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75" name="Google Shape;175;p6"/>
            <p:cNvSpPr/>
            <p:nvPr/>
          </p:nvSpPr>
          <p:spPr>
            <a:xfrm>
              <a:off x="7507187" y="3933885"/>
              <a:ext cx="824536" cy="549691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6"/>
            <p:cNvSpPr txBox="1"/>
            <p:nvPr/>
          </p:nvSpPr>
          <p:spPr>
            <a:xfrm>
              <a:off x="7523287" y="3949985"/>
              <a:ext cx="792336" cy="5174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Pen. Testing</a:t>
              </a: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7919455" y="3344012"/>
              <a:ext cx="1071897" cy="589873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rgbClr val="052A37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78" name="Google Shape;178;p6"/>
            <p:cNvSpPr/>
            <p:nvPr/>
          </p:nvSpPr>
          <p:spPr>
            <a:xfrm>
              <a:off x="8579084" y="3933885"/>
              <a:ext cx="824536" cy="549691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6"/>
            <p:cNvSpPr txBox="1"/>
            <p:nvPr/>
          </p:nvSpPr>
          <p:spPr>
            <a:xfrm>
              <a:off x="8595184" y="3949985"/>
              <a:ext cx="792336" cy="5174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Vuln. Scanning</a:t>
              </a: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4971737" y="2176006"/>
              <a:ext cx="4019615" cy="618314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rgbClr val="03263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81" name="Google Shape;181;p6"/>
            <p:cNvSpPr/>
            <p:nvPr/>
          </p:nvSpPr>
          <p:spPr>
            <a:xfrm>
              <a:off x="8579084" y="2794321"/>
              <a:ext cx="824536" cy="549691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6"/>
            <p:cNvSpPr txBox="1"/>
            <p:nvPr/>
          </p:nvSpPr>
          <p:spPr>
            <a:xfrm>
              <a:off x="8595184" y="2810421"/>
              <a:ext cx="792336" cy="5174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Threat Intel</a:t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"/>
          <p:cNvSpPr txBox="1"/>
          <p:nvPr>
            <p:ph type="title"/>
          </p:nvPr>
        </p:nvSpPr>
        <p:spPr>
          <a:xfrm>
            <a:off x="1300333" y="1420356"/>
            <a:ext cx="9591200" cy="5248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SOC Org Chart</a:t>
            </a:r>
            <a:endParaRPr/>
          </a:p>
        </p:txBody>
      </p:sp>
      <p:sp>
        <p:nvSpPr>
          <p:cNvPr id="188" name="Google Shape;188;p7"/>
          <p:cNvSpPr txBox="1"/>
          <p:nvPr>
            <p:ph idx="12" type="sldNum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Quantic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9" name="Google Shape;189;p7"/>
          <p:cNvGrpSpPr/>
          <p:nvPr/>
        </p:nvGrpSpPr>
        <p:grpSpPr>
          <a:xfrm>
            <a:off x="918854" y="2202702"/>
            <a:ext cx="10490813" cy="3172946"/>
            <a:chOff x="1280" y="1469277"/>
            <a:chExt cx="10490813" cy="3172946"/>
          </a:xfrm>
        </p:grpSpPr>
        <p:sp>
          <p:nvSpPr>
            <p:cNvPr id="190" name="Google Shape;190;p7"/>
            <p:cNvSpPr/>
            <p:nvPr/>
          </p:nvSpPr>
          <p:spPr>
            <a:xfrm>
              <a:off x="4893266" y="1469277"/>
              <a:ext cx="749343" cy="499562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7"/>
            <p:cNvSpPr txBox="1"/>
            <p:nvPr/>
          </p:nvSpPr>
          <p:spPr>
            <a:xfrm>
              <a:off x="4907898" y="1483909"/>
              <a:ext cx="720079" cy="4702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SOC Director</a:t>
              </a:r>
              <a:endParaRPr/>
            </a:p>
          </p:txBody>
        </p:sp>
        <p:sp>
          <p:nvSpPr>
            <p:cNvPr id="192" name="Google Shape;192;p7"/>
            <p:cNvSpPr/>
            <p:nvPr/>
          </p:nvSpPr>
          <p:spPr>
            <a:xfrm>
              <a:off x="1350099" y="1968840"/>
              <a:ext cx="3917839" cy="1029403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cap="flat" cmpd="sng" w="25400">
              <a:solidFill>
                <a:srgbClr val="03263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93" name="Google Shape;193;p7"/>
            <p:cNvSpPr/>
            <p:nvPr/>
          </p:nvSpPr>
          <p:spPr>
            <a:xfrm>
              <a:off x="975427" y="2998243"/>
              <a:ext cx="749343" cy="499562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7"/>
            <p:cNvSpPr txBox="1"/>
            <p:nvPr/>
          </p:nvSpPr>
          <p:spPr>
            <a:xfrm>
              <a:off x="990059" y="3012875"/>
              <a:ext cx="720079" cy="4702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Analysis and Detection Lead</a:t>
              </a:r>
              <a:endParaRPr/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375952" y="3497806"/>
              <a:ext cx="974146" cy="644855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cap="flat" cmpd="sng" w="25400">
              <a:solidFill>
                <a:srgbClr val="052A37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96" name="Google Shape;196;p7"/>
            <p:cNvSpPr/>
            <p:nvPr/>
          </p:nvSpPr>
          <p:spPr>
            <a:xfrm>
              <a:off x="1280" y="4142661"/>
              <a:ext cx="749343" cy="499562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7"/>
            <p:cNvSpPr txBox="1"/>
            <p:nvPr/>
          </p:nvSpPr>
          <p:spPr>
            <a:xfrm>
              <a:off x="15912" y="4157293"/>
              <a:ext cx="720079" cy="4702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T1 Analysts</a:t>
              </a: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1304379" y="3497806"/>
              <a:ext cx="91440" cy="644855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flat" cmpd="sng" w="25400">
              <a:solidFill>
                <a:srgbClr val="052A37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99" name="Google Shape;199;p7"/>
            <p:cNvSpPr/>
            <p:nvPr/>
          </p:nvSpPr>
          <p:spPr>
            <a:xfrm>
              <a:off x="975427" y="4142661"/>
              <a:ext cx="749343" cy="499562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7"/>
            <p:cNvSpPr txBox="1"/>
            <p:nvPr/>
          </p:nvSpPr>
          <p:spPr>
            <a:xfrm>
              <a:off x="990059" y="4157293"/>
              <a:ext cx="720079" cy="4702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T2 Analysts</a:t>
              </a:r>
              <a:endParaRPr/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1350099" y="3497806"/>
              <a:ext cx="974146" cy="644855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rgbClr val="052A37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02" name="Google Shape;202;p7"/>
            <p:cNvSpPr/>
            <p:nvPr/>
          </p:nvSpPr>
          <p:spPr>
            <a:xfrm>
              <a:off x="1949574" y="4142661"/>
              <a:ext cx="749343" cy="499562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7"/>
            <p:cNvSpPr txBox="1"/>
            <p:nvPr/>
          </p:nvSpPr>
          <p:spPr>
            <a:xfrm>
              <a:off x="1964206" y="4157293"/>
              <a:ext cx="720079" cy="4702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T3 Analysts</a:t>
              </a:r>
              <a:endParaRPr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3298393" y="1968840"/>
              <a:ext cx="1969545" cy="1029403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cap="flat" cmpd="sng" w="25400">
              <a:solidFill>
                <a:srgbClr val="03263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05" name="Google Shape;205;p7"/>
            <p:cNvSpPr/>
            <p:nvPr/>
          </p:nvSpPr>
          <p:spPr>
            <a:xfrm>
              <a:off x="2923721" y="2998243"/>
              <a:ext cx="749343" cy="499562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7"/>
            <p:cNvSpPr txBox="1"/>
            <p:nvPr/>
          </p:nvSpPr>
          <p:spPr>
            <a:xfrm>
              <a:off x="2938353" y="3012875"/>
              <a:ext cx="720079" cy="4702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Incident Response Lead</a:t>
              </a:r>
              <a:endParaRPr/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3252673" y="3497806"/>
              <a:ext cx="91440" cy="644855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flat" cmpd="sng" w="25400">
              <a:solidFill>
                <a:srgbClr val="052A37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08" name="Google Shape;208;p7"/>
            <p:cNvSpPr/>
            <p:nvPr/>
          </p:nvSpPr>
          <p:spPr>
            <a:xfrm>
              <a:off x="2923721" y="4142661"/>
              <a:ext cx="749343" cy="499562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7"/>
            <p:cNvSpPr txBox="1"/>
            <p:nvPr/>
          </p:nvSpPr>
          <p:spPr>
            <a:xfrm>
              <a:off x="2938353" y="4157293"/>
              <a:ext cx="720079" cy="4702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IR Analysts</a:t>
              </a:r>
              <a:endParaRPr/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4272540" y="1968840"/>
              <a:ext cx="995398" cy="1029403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cap="flat" cmpd="sng" w="25400">
              <a:solidFill>
                <a:srgbClr val="03263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11" name="Google Shape;211;p7"/>
            <p:cNvSpPr/>
            <p:nvPr/>
          </p:nvSpPr>
          <p:spPr>
            <a:xfrm>
              <a:off x="3897868" y="2998243"/>
              <a:ext cx="749343" cy="499562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7"/>
            <p:cNvSpPr txBox="1"/>
            <p:nvPr/>
          </p:nvSpPr>
          <p:spPr>
            <a:xfrm>
              <a:off x="3912500" y="3012875"/>
              <a:ext cx="720079" cy="4702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Threat Intel Lead</a:t>
              </a:r>
              <a:endParaRPr/>
            </a:p>
          </p:txBody>
        </p:sp>
        <p:sp>
          <p:nvSpPr>
            <p:cNvPr id="213" name="Google Shape;213;p7"/>
            <p:cNvSpPr/>
            <p:nvPr/>
          </p:nvSpPr>
          <p:spPr>
            <a:xfrm>
              <a:off x="4226820" y="3497806"/>
              <a:ext cx="91440" cy="644855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flat" cmpd="sng" w="25400">
              <a:solidFill>
                <a:srgbClr val="052A37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14" name="Google Shape;214;p7"/>
            <p:cNvSpPr/>
            <p:nvPr/>
          </p:nvSpPr>
          <p:spPr>
            <a:xfrm>
              <a:off x="3897868" y="4142661"/>
              <a:ext cx="749343" cy="499562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7"/>
            <p:cNvSpPr txBox="1"/>
            <p:nvPr/>
          </p:nvSpPr>
          <p:spPr>
            <a:xfrm>
              <a:off x="3912500" y="4157293"/>
              <a:ext cx="720079" cy="4702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TI Analysts</a:t>
              </a:r>
              <a:endParaRPr/>
            </a:p>
          </p:txBody>
        </p:sp>
        <p:sp>
          <p:nvSpPr>
            <p:cNvPr id="216" name="Google Shape;216;p7"/>
            <p:cNvSpPr/>
            <p:nvPr/>
          </p:nvSpPr>
          <p:spPr>
            <a:xfrm>
              <a:off x="5200967" y="1968840"/>
              <a:ext cx="91440" cy="1029403"/>
            </a:xfrm>
            <a:custGeom>
              <a:rect b="b" l="l" r="r" t="t"/>
              <a:pathLst>
                <a:path extrusionOk="0" h="120000" w="120000">
                  <a:moveTo>
                    <a:pt x="87888" y="0"/>
                  </a:moveTo>
                  <a:lnTo>
                    <a:pt x="87888" y="60000"/>
                  </a:lnTo>
                  <a:lnTo>
                    <a:pt x="60000" y="60000"/>
                  </a:lnTo>
                  <a:lnTo>
                    <a:pt x="60000" y="120000"/>
                  </a:lnTo>
                </a:path>
              </a:pathLst>
            </a:custGeom>
            <a:noFill/>
            <a:ln cap="flat" cmpd="sng" w="25400">
              <a:solidFill>
                <a:srgbClr val="03263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17" name="Google Shape;217;p7"/>
            <p:cNvSpPr/>
            <p:nvPr/>
          </p:nvSpPr>
          <p:spPr>
            <a:xfrm>
              <a:off x="4872015" y="2998243"/>
              <a:ext cx="749343" cy="499562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7"/>
            <p:cNvSpPr txBox="1"/>
            <p:nvPr/>
          </p:nvSpPr>
          <p:spPr>
            <a:xfrm>
              <a:off x="4886647" y="3012875"/>
              <a:ext cx="720079" cy="4702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Forensics Lead</a:t>
              </a:r>
              <a:endParaRPr/>
            </a:p>
          </p:txBody>
        </p:sp>
        <p:sp>
          <p:nvSpPr>
            <p:cNvPr id="219" name="Google Shape;219;p7"/>
            <p:cNvSpPr/>
            <p:nvPr/>
          </p:nvSpPr>
          <p:spPr>
            <a:xfrm>
              <a:off x="5200967" y="3497806"/>
              <a:ext cx="91440" cy="644855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flat" cmpd="sng" w="25400">
              <a:solidFill>
                <a:srgbClr val="052A37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20" name="Google Shape;220;p7"/>
            <p:cNvSpPr/>
            <p:nvPr/>
          </p:nvSpPr>
          <p:spPr>
            <a:xfrm>
              <a:off x="4872015" y="4142661"/>
              <a:ext cx="749343" cy="499562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7"/>
            <p:cNvSpPr txBox="1"/>
            <p:nvPr/>
          </p:nvSpPr>
          <p:spPr>
            <a:xfrm>
              <a:off x="4886647" y="4157293"/>
              <a:ext cx="720079" cy="4702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Forensics Specialists</a:t>
              </a:r>
              <a:endParaRPr/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5267938" y="1968840"/>
              <a:ext cx="1439969" cy="1029403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rgbClr val="03263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23" name="Google Shape;223;p7"/>
            <p:cNvSpPr/>
            <p:nvPr/>
          </p:nvSpPr>
          <p:spPr>
            <a:xfrm>
              <a:off x="6333236" y="2998243"/>
              <a:ext cx="749343" cy="499562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7"/>
            <p:cNvSpPr txBox="1"/>
            <p:nvPr/>
          </p:nvSpPr>
          <p:spPr>
            <a:xfrm>
              <a:off x="6347868" y="3012875"/>
              <a:ext cx="720079" cy="4702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Assessment Lead</a:t>
              </a:r>
              <a:endParaRPr/>
            </a:p>
          </p:txBody>
        </p:sp>
        <p:sp>
          <p:nvSpPr>
            <p:cNvPr id="225" name="Google Shape;225;p7"/>
            <p:cNvSpPr/>
            <p:nvPr/>
          </p:nvSpPr>
          <p:spPr>
            <a:xfrm>
              <a:off x="6220834" y="3497806"/>
              <a:ext cx="487073" cy="644855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cap="flat" cmpd="sng" w="25400">
              <a:solidFill>
                <a:srgbClr val="052A37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26" name="Google Shape;226;p7"/>
            <p:cNvSpPr/>
            <p:nvPr/>
          </p:nvSpPr>
          <p:spPr>
            <a:xfrm>
              <a:off x="5846162" y="4142661"/>
              <a:ext cx="749343" cy="499562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7"/>
            <p:cNvSpPr txBox="1"/>
            <p:nvPr/>
          </p:nvSpPr>
          <p:spPr>
            <a:xfrm>
              <a:off x="5860794" y="4157293"/>
              <a:ext cx="720079" cy="4702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Red Team / Pen. Testing</a:t>
              </a: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6707907" y="3497806"/>
              <a:ext cx="487073" cy="644855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rgbClr val="052A37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29" name="Google Shape;229;p7"/>
            <p:cNvSpPr/>
            <p:nvPr/>
          </p:nvSpPr>
          <p:spPr>
            <a:xfrm>
              <a:off x="6820309" y="4142661"/>
              <a:ext cx="749343" cy="499562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7"/>
            <p:cNvSpPr txBox="1"/>
            <p:nvPr/>
          </p:nvSpPr>
          <p:spPr>
            <a:xfrm>
              <a:off x="6834941" y="4157293"/>
              <a:ext cx="720079" cy="4702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Vuln. Scanning</a:t>
              </a: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5267938" y="1968840"/>
              <a:ext cx="3875336" cy="1029403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rgbClr val="03263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32" name="Google Shape;232;p7"/>
            <p:cNvSpPr/>
            <p:nvPr/>
          </p:nvSpPr>
          <p:spPr>
            <a:xfrm>
              <a:off x="8768603" y="2998243"/>
              <a:ext cx="749343" cy="499562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7"/>
            <p:cNvSpPr txBox="1"/>
            <p:nvPr/>
          </p:nvSpPr>
          <p:spPr>
            <a:xfrm>
              <a:off x="8783235" y="3012875"/>
              <a:ext cx="720079" cy="4702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Support Lead</a:t>
              </a:r>
              <a:endParaRPr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8169128" y="3497806"/>
              <a:ext cx="974146" cy="644855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cap="flat" cmpd="sng" w="25400">
              <a:solidFill>
                <a:srgbClr val="052A37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35" name="Google Shape;235;p7"/>
            <p:cNvSpPr/>
            <p:nvPr/>
          </p:nvSpPr>
          <p:spPr>
            <a:xfrm>
              <a:off x="7794456" y="4142661"/>
              <a:ext cx="749343" cy="499562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7"/>
            <p:cNvSpPr txBox="1"/>
            <p:nvPr/>
          </p:nvSpPr>
          <p:spPr>
            <a:xfrm>
              <a:off x="7809088" y="4157293"/>
              <a:ext cx="720079" cy="4702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Engineering</a:t>
              </a:r>
              <a:endParaRPr/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9097555" y="3497806"/>
              <a:ext cx="91440" cy="644855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flat" cmpd="sng" w="25400">
              <a:solidFill>
                <a:srgbClr val="052A37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38" name="Google Shape;238;p7"/>
            <p:cNvSpPr/>
            <p:nvPr/>
          </p:nvSpPr>
          <p:spPr>
            <a:xfrm>
              <a:off x="8768603" y="4142661"/>
              <a:ext cx="749343" cy="499562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7"/>
            <p:cNvSpPr txBox="1"/>
            <p:nvPr/>
          </p:nvSpPr>
          <p:spPr>
            <a:xfrm>
              <a:off x="8783235" y="4157293"/>
              <a:ext cx="720079" cy="4702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Architecture</a:t>
              </a:r>
              <a:endParaRPr/>
            </a:p>
          </p:txBody>
        </p:sp>
        <p:sp>
          <p:nvSpPr>
            <p:cNvPr id="240" name="Google Shape;240;p7"/>
            <p:cNvSpPr/>
            <p:nvPr/>
          </p:nvSpPr>
          <p:spPr>
            <a:xfrm>
              <a:off x="9143275" y="3497806"/>
              <a:ext cx="974146" cy="644855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rgbClr val="052A37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41" name="Google Shape;241;p7"/>
            <p:cNvSpPr/>
            <p:nvPr/>
          </p:nvSpPr>
          <p:spPr>
            <a:xfrm>
              <a:off x="9742750" y="4142661"/>
              <a:ext cx="749343" cy="499562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7"/>
            <p:cNvSpPr txBox="1"/>
            <p:nvPr/>
          </p:nvSpPr>
          <p:spPr>
            <a:xfrm>
              <a:off x="9757382" y="4157293"/>
              <a:ext cx="720079" cy="4702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System Admin</a:t>
              </a:r>
              <a:endParaRPr/>
            </a:p>
          </p:txBody>
        </p:sp>
      </p:grpSp>
      <p:sp>
        <p:nvSpPr>
          <p:cNvPr id="243" name="Google Shape;243;p7"/>
          <p:cNvSpPr/>
          <p:nvPr/>
        </p:nvSpPr>
        <p:spPr>
          <a:xfrm>
            <a:off x="3797298" y="2731571"/>
            <a:ext cx="838200" cy="325029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Incident Lead</a:t>
            </a:r>
            <a:endParaRPr/>
          </a:p>
        </p:txBody>
      </p:sp>
      <p:cxnSp>
        <p:nvCxnSpPr>
          <p:cNvPr id="244" name="Google Shape;244;p7"/>
          <p:cNvCxnSpPr/>
          <p:nvPr/>
        </p:nvCxnSpPr>
        <p:spPr>
          <a:xfrm>
            <a:off x="4635498" y="2894086"/>
            <a:ext cx="1528763" cy="0"/>
          </a:xfrm>
          <a:prstGeom prst="straightConnector1">
            <a:avLst/>
          </a:prstGeom>
          <a:noFill/>
          <a:ln cap="flat" cmpd="sng" w="28575">
            <a:solidFill>
              <a:srgbClr val="000000">
                <a:alpha val="64705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8"/>
          <p:cNvSpPr txBox="1"/>
          <p:nvPr>
            <p:ph type="title"/>
          </p:nvPr>
        </p:nvSpPr>
        <p:spPr>
          <a:xfrm>
            <a:off x="1300333" y="1420356"/>
            <a:ext cx="9591200" cy="5248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SOC Roles</a:t>
            </a:r>
            <a:endParaRPr/>
          </a:p>
        </p:txBody>
      </p:sp>
      <p:sp>
        <p:nvSpPr>
          <p:cNvPr id="250" name="Google Shape;250;p8"/>
          <p:cNvSpPr txBox="1"/>
          <p:nvPr>
            <p:ph idx="12" type="sldNum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Quantic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1" name="Google Shape;251;p8"/>
          <p:cNvSpPr txBox="1"/>
          <p:nvPr>
            <p:ph idx="1" type="body"/>
          </p:nvPr>
        </p:nvSpPr>
        <p:spPr>
          <a:xfrm>
            <a:off x="1300367" y="2100167"/>
            <a:ext cx="6081508" cy="3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2700"/>
              <a:t>Analysts – Tiers (Level 1, 2, 3)</a:t>
            </a:r>
            <a:endParaRPr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2700"/>
              <a:t>Incident Leads</a:t>
            </a:r>
            <a:endParaRPr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2700"/>
              <a:t>Engineer</a:t>
            </a:r>
            <a:endParaRPr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2700"/>
              <a:t>Security Tester</a:t>
            </a:r>
            <a:endParaRPr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2700"/>
              <a:t>Architects</a:t>
            </a:r>
            <a:endParaRPr/>
          </a:p>
          <a:p>
            <a:pPr indent="-474120" lvl="0" marL="60958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▫"/>
            </a:pPr>
            <a:r>
              <a:rPr lang="en-US" sz="2700"/>
              <a:t>System administrators</a:t>
            </a:r>
            <a:endParaRPr/>
          </a:p>
        </p:txBody>
      </p:sp>
      <p:sp>
        <p:nvSpPr>
          <p:cNvPr id="252" name="Google Shape;252;p8"/>
          <p:cNvSpPr txBox="1"/>
          <p:nvPr/>
        </p:nvSpPr>
        <p:spPr>
          <a:xfrm>
            <a:off x="6767717" y="2100167"/>
            <a:ext cx="4957558" cy="3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75488" lvl="0" marL="612648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itillium Web Light"/>
              <a:buChar char="▫"/>
            </a:pPr>
            <a:r>
              <a:rPr b="0" i="0" lang="en-US" sz="2700" u="none" cap="none" strike="noStrike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Manager</a:t>
            </a:r>
            <a:endParaRPr b="0" i="0" sz="2700" u="none" cap="none" strike="noStrike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-475488" lvl="0" marL="612648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itillium Web Light"/>
              <a:buChar char="▫"/>
            </a:pPr>
            <a:r>
              <a:rPr b="0" i="0" lang="en-US" sz="2700" u="none" cap="none" strike="noStrike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Legal Representatives</a:t>
            </a:r>
            <a:endParaRPr b="0" i="0" sz="2700" u="none" cap="none" strike="noStrike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descr="Hierarchy - Free business icons" id="253" name="Google Shape;25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9283" y="3469285"/>
            <a:ext cx="2762250" cy="2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9"/>
          <p:cNvSpPr txBox="1"/>
          <p:nvPr>
            <p:ph type="title"/>
          </p:nvPr>
        </p:nvSpPr>
        <p:spPr>
          <a:xfrm>
            <a:off x="1300333" y="1420356"/>
            <a:ext cx="9591200" cy="5248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Tiered vs. Tierless SOC</a:t>
            </a:r>
            <a:endParaRPr/>
          </a:p>
        </p:txBody>
      </p:sp>
      <p:sp>
        <p:nvSpPr>
          <p:cNvPr id="260" name="Google Shape;260;p9"/>
          <p:cNvSpPr txBox="1"/>
          <p:nvPr>
            <p:ph idx="12" type="sldNum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Quantico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61" name="Google Shape;261;p9"/>
          <p:cNvGrpSpPr/>
          <p:nvPr/>
        </p:nvGrpSpPr>
        <p:grpSpPr>
          <a:xfrm>
            <a:off x="1725850" y="2960725"/>
            <a:ext cx="4405841" cy="3117057"/>
            <a:chOff x="786465" y="956"/>
            <a:chExt cx="4405841" cy="3117057"/>
          </a:xfrm>
        </p:grpSpPr>
        <p:sp>
          <p:nvSpPr>
            <p:cNvPr id="262" name="Google Shape;262;p9"/>
            <p:cNvSpPr/>
            <p:nvPr/>
          </p:nvSpPr>
          <p:spPr>
            <a:xfrm>
              <a:off x="2539810" y="956"/>
              <a:ext cx="899151" cy="599434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9"/>
            <p:cNvSpPr txBox="1"/>
            <p:nvPr/>
          </p:nvSpPr>
          <p:spPr>
            <a:xfrm>
              <a:off x="2557367" y="18513"/>
              <a:ext cx="864037" cy="5643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SOC Lead</a:t>
              </a:r>
              <a:endParaRPr/>
            </a:p>
          </p:txBody>
        </p:sp>
        <p:sp>
          <p:nvSpPr>
            <p:cNvPr id="264" name="Google Shape;264;p9"/>
            <p:cNvSpPr/>
            <p:nvPr/>
          </p:nvSpPr>
          <p:spPr>
            <a:xfrm>
              <a:off x="2943665" y="600390"/>
              <a:ext cx="91440" cy="239773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flat" cmpd="sng" w="25400">
              <a:solidFill>
                <a:srgbClr val="03263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65" name="Google Shape;265;p9"/>
            <p:cNvSpPr/>
            <p:nvPr/>
          </p:nvSpPr>
          <p:spPr>
            <a:xfrm>
              <a:off x="2539810" y="840163"/>
              <a:ext cx="899151" cy="599434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9"/>
            <p:cNvSpPr txBox="1"/>
            <p:nvPr/>
          </p:nvSpPr>
          <p:spPr>
            <a:xfrm>
              <a:off x="2557367" y="857720"/>
              <a:ext cx="864037" cy="5643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T3</a:t>
              </a:r>
              <a:endParaRPr/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1820489" y="1439598"/>
              <a:ext cx="1168896" cy="239773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cap="flat" cmpd="sng" w="25400">
              <a:solidFill>
                <a:srgbClr val="052A37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68" name="Google Shape;268;p9"/>
            <p:cNvSpPr/>
            <p:nvPr/>
          </p:nvSpPr>
          <p:spPr>
            <a:xfrm>
              <a:off x="1370913" y="1679371"/>
              <a:ext cx="899151" cy="599434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9"/>
            <p:cNvSpPr txBox="1"/>
            <p:nvPr/>
          </p:nvSpPr>
          <p:spPr>
            <a:xfrm>
              <a:off x="1388470" y="1696928"/>
              <a:ext cx="864037" cy="5643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T2</a:t>
              </a:r>
              <a:endParaRPr/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1236041" y="2278806"/>
              <a:ext cx="584448" cy="239773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cap="flat" cmpd="sng" w="25400">
              <a:solidFill>
                <a:srgbClr val="052A37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71" name="Google Shape;271;p9"/>
            <p:cNvSpPr/>
            <p:nvPr/>
          </p:nvSpPr>
          <p:spPr>
            <a:xfrm>
              <a:off x="786465" y="2518579"/>
              <a:ext cx="899151" cy="599434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9"/>
            <p:cNvSpPr txBox="1"/>
            <p:nvPr/>
          </p:nvSpPr>
          <p:spPr>
            <a:xfrm>
              <a:off x="804022" y="2536136"/>
              <a:ext cx="864037" cy="5643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T1</a:t>
              </a:r>
              <a:endParaRPr/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1820489" y="2278806"/>
              <a:ext cx="584448" cy="239773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rgbClr val="052A37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74" name="Google Shape;274;p9"/>
            <p:cNvSpPr/>
            <p:nvPr/>
          </p:nvSpPr>
          <p:spPr>
            <a:xfrm>
              <a:off x="1955362" y="2518579"/>
              <a:ext cx="899151" cy="599434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9"/>
            <p:cNvSpPr txBox="1"/>
            <p:nvPr/>
          </p:nvSpPr>
          <p:spPr>
            <a:xfrm>
              <a:off x="1972919" y="2536136"/>
              <a:ext cx="864037" cy="5643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T1</a:t>
              </a:r>
              <a:endParaRPr/>
            </a:p>
          </p:txBody>
        </p:sp>
        <p:sp>
          <p:nvSpPr>
            <p:cNvPr id="276" name="Google Shape;276;p9"/>
            <p:cNvSpPr/>
            <p:nvPr/>
          </p:nvSpPr>
          <p:spPr>
            <a:xfrm>
              <a:off x="2989386" y="1439598"/>
              <a:ext cx="1168896" cy="239773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rgbClr val="052A37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77" name="Google Shape;277;p9"/>
            <p:cNvSpPr/>
            <p:nvPr/>
          </p:nvSpPr>
          <p:spPr>
            <a:xfrm>
              <a:off x="3708707" y="1679371"/>
              <a:ext cx="899151" cy="599434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9"/>
            <p:cNvSpPr txBox="1"/>
            <p:nvPr/>
          </p:nvSpPr>
          <p:spPr>
            <a:xfrm>
              <a:off x="3726264" y="1696928"/>
              <a:ext cx="864037" cy="5643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T2</a:t>
              </a:r>
              <a:endParaRPr/>
            </a:p>
          </p:txBody>
        </p:sp>
        <p:sp>
          <p:nvSpPr>
            <p:cNvPr id="279" name="Google Shape;279;p9"/>
            <p:cNvSpPr/>
            <p:nvPr/>
          </p:nvSpPr>
          <p:spPr>
            <a:xfrm>
              <a:off x="3573834" y="2278806"/>
              <a:ext cx="584448" cy="239773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cap="flat" cmpd="sng" w="25400">
              <a:solidFill>
                <a:srgbClr val="052A37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80" name="Google Shape;280;p9"/>
            <p:cNvSpPr/>
            <p:nvPr/>
          </p:nvSpPr>
          <p:spPr>
            <a:xfrm>
              <a:off x="3124258" y="2518579"/>
              <a:ext cx="899151" cy="599434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9"/>
            <p:cNvSpPr txBox="1"/>
            <p:nvPr/>
          </p:nvSpPr>
          <p:spPr>
            <a:xfrm>
              <a:off x="3141815" y="2536136"/>
              <a:ext cx="864037" cy="5643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T1</a:t>
              </a:r>
              <a:endParaRPr/>
            </a:p>
          </p:txBody>
        </p:sp>
        <p:sp>
          <p:nvSpPr>
            <p:cNvPr id="282" name="Google Shape;282;p9"/>
            <p:cNvSpPr/>
            <p:nvPr/>
          </p:nvSpPr>
          <p:spPr>
            <a:xfrm>
              <a:off x="4158282" y="2278806"/>
              <a:ext cx="584448" cy="239773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rgbClr val="052A37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83" name="Google Shape;283;p9"/>
            <p:cNvSpPr/>
            <p:nvPr/>
          </p:nvSpPr>
          <p:spPr>
            <a:xfrm>
              <a:off x="4293155" y="2518579"/>
              <a:ext cx="899151" cy="599434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9"/>
            <p:cNvSpPr txBox="1"/>
            <p:nvPr/>
          </p:nvSpPr>
          <p:spPr>
            <a:xfrm>
              <a:off x="4310712" y="2536136"/>
              <a:ext cx="864037" cy="5643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T1</a:t>
              </a:r>
              <a:endParaRPr/>
            </a:p>
          </p:txBody>
        </p:sp>
      </p:grpSp>
      <p:sp>
        <p:nvSpPr>
          <p:cNvPr id="285" name="Google Shape;285;p9"/>
          <p:cNvSpPr/>
          <p:nvPr/>
        </p:nvSpPr>
        <p:spPr>
          <a:xfrm>
            <a:off x="772788" y="2959769"/>
            <a:ext cx="564562" cy="296439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0523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86" name="Google Shape;286;p9"/>
          <p:cNvSpPr txBox="1"/>
          <p:nvPr/>
        </p:nvSpPr>
        <p:spPr>
          <a:xfrm>
            <a:off x="1443789" y="3657600"/>
            <a:ext cx="13716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Alert Escalation</a:t>
            </a:r>
            <a:endParaRPr/>
          </a:p>
        </p:txBody>
      </p:sp>
      <p:sp>
        <p:nvSpPr>
          <p:cNvPr id="287" name="Google Shape;287;p9"/>
          <p:cNvSpPr txBox="1"/>
          <p:nvPr/>
        </p:nvSpPr>
        <p:spPr>
          <a:xfrm>
            <a:off x="8102381" y="6231138"/>
            <a:ext cx="1371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Alerts</a:t>
            </a:r>
            <a:endParaRPr/>
          </a:p>
        </p:txBody>
      </p:sp>
      <p:grpSp>
        <p:nvGrpSpPr>
          <p:cNvPr id="288" name="Google Shape;288;p9"/>
          <p:cNvGrpSpPr/>
          <p:nvPr/>
        </p:nvGrpSpPr>
        <p:grpSpPr>
          <a:xfrm>
            <a:off x="8389181" y="5097925"/>
            <a:ext cx="784349" cy="951529"/>
            <a:chOff x="8095060" y="5664590"/>
            <a:chExt cx="497404" cy="594388"/>
          </a:xfrm>
        </p:grpSpPr>
        <p:grpSp>
          <p:nvGrpSpPr>
            <p:cNvPr id="289" name="Google Shape;289;p9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290" name="Google Shape;290;p9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9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9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3" name="Google Shape;293;p9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294" name="Google Shape;294;p9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9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9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" name="Google Shape;297;p9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298" name="Google Shape;298;p9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9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9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1" name="Google Shape;301;p9"/>
            <p:cNvGrpSpPr/>
            <p:nvPr/>
          </p:nvGrpSpPr>
          <p:grpSpPr>
            <a:xfrm>
              <a:off x="8095060" y="5664590"/>
              <a:ext cx="497404" cy="290163"/>
              <a:chOff x="8095060" y="5664590"/>
              <a:chExt cx="497404" cy="290163"/>
            </a:xfrm>
          </p:grpSpPr>
          <p:sp>
            <p:nvSpPr>
              <p:cNvPr id="302" name="Google Shape;302;p9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9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9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05" name="Google Shape;305;p9"/>
          <p:cNvGrpSpPr/>
          <p:nvPr/>
        </p:nvGrpSpPr>
        <p:grpSpPr>
          <a:xfrm>
            <a:off x="6921058" y="2671490"/>
            <a:ext cx="3710870" cy="1649276"/>
            <a:chOff x="2903" y="117048"/>
            <a:chExt cx="3710870" cy="1649276"/>
          </a:xfrm>
        </p:grpSpPr>
        <p:sp>
          <p:nvSpPr>
            <p:cNvPr id="306" name="Google Shape;306;p9"/>
            <p:cNvSpPr/>
            <p:nvPr/>
          </p:nvSpPr>
          <p:spPr>
            <a:xfrm>
              <a:off x="1342939" y="117048"/>
              <a:ext cx="1030797" cy="687198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9"/>
            <p:cNvSpPr txBox="1"/>
            <p:nvPr/>
          </p:nvSpPr>
          <p:spPr>
            <a:xfrm>
              <a:off x="1363066" y="137175"/>
              <a:ext cx="990543" cy="6469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Titillium Web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SOC Lead</a:t>
              </a:r>
              <a:endParaRPr/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518302" y="804246"/>
              <a:ext cx="1340036" cy="274879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cap="flat" cmpd="sng" w="25400">
              <a:solidFill>
                <a:srgbClr val="03263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09" name="Google Shape;309;p9"/>
            <p:cNvSpPr/>
            <p:nvPr/>
          </p:nvSpPr>
          <p:spPr>
            <a:xfrm>
              <a:off x="2903" y="1079126"/>
              <a:ext cx="1030797" cy="687198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9"/>
            <p:cNvSpPr txBox="1"/>
            <p:nvPr/>
          </p:nvSpPr>
          <p:spPr>
            <a:xfrm>
              <a:off x="23030" y="1099253"/>
              <a:ext cx="990543" cy="6469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Titillium Web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Lead Analysts</a:t>
              </a:r>
              <a:endParaRPr/>
            </a:p>
          </p:txBody>
        </p:sp>
        <p:sp>
          <p:nvSpPr>
            <p:cNvPr id="311" name="Google Shape;311;p9"/>
            <p:cNvSpPr/>
            <p:nvPr/>
          </p:nvSpPr>
          <p:spPr>
            <a:xfrm>
              <a:off x="1812618" y="804246"/>
              <a:ext cx="91440" cy="274879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flat" cmpd="sng" w="25400">
              <a:solidFill>
                <a:srgbClr val="03263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12" name="Google Shape;312;p9"/>
            <p:cNvSpPr/>
            <p:nvPr/>
          </p:nvSpPr>
          <p:spPr>
            <a:xfrm>
              <a:off x="1342939" y="1079126"/>
              <a:ext cx="1030797" cy="687198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9"/>
            <p:cNvSpPr txBox="1"/>
            <p:nvPr/>
          </p:nvSpPr>
          <p:spPr>
            <a:xfrm>
              <a:off x="1363066" y="1099253"/>
              <a:ext cx="990543" cy="6469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Titillium Web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Senior Analysts</a:t>
              </a:r>
              <a:endParaRPr/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1858338" y="804246"/>
              <a:ext cx="1340036" cy="274879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rgbClr val="03263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15" name="Google Shape;315;p9"/>
            <p:cNvSpPr/>
            <p:nvPr/>
          </p:nvSpPr>
          <p:spPr>
            <a:xfrm>
              <a:off x="2682976" y="1079126"/>
              <a:ext cx="1030797" cy="687198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9"/>
            <p:cNvSpPr txBox="1"/>
            <p:nvPr/>
          </p:nvSpPr>
          <p:spPr>
            <a:xfrm>
              <a:off x="2703103" y="1099253"/>
              <a:ext cx="990543" cy="6469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Titillium Web"/>
                <a:buNone/>
              </a:pPr>
              <a:r>
                <a:rPr b="0" i="0" lang="en-US" sz="1500" u="none" cap="none" strike="noStrike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Analysts</a:t>
              </a:r>
              <a:endParaRPr/>
            </a:p>
          </p:txBody>
        </p:sp>
      </p:grpSp>
      <p:sp>
        <p:nvSpPr>
          <p:cNvPr id="317" name="Google Shape;317;p9"/>
          <p:cNvSpPr/>
          <p:nvPr/>
        </p:nvSpPr>
        <p:spPr>
          <a:xfrm>
            <a:off x="8153400" y="4347765"/>
            <a:ext cx="2134903" cy="265337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accent1"/>
          </a:solidFill>
          <a:ln cap="flat" cmpd="sng" w="25400">
            <a:solidFill>
              <a:srgbClr val="0523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9"/>
          <p:cNvSpPr/>
          <p:nvPr/>
        </p:nvSpPr>
        <p:spPr>
          <a:xfrm>
            <a:off x="7472461" y="4347765"/>
            <a:ext cx="1315720" cy="265337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accent1"/>
          </a:solidFill>
          <a:ln cap="flat" cmpd="sng" w="25400">
            <a:solidFill>
              <a:srgbClr val="0523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9"/>
          <p:cNvSpPr/>
          <p:nvPr/>
        </p:nvSpPr>
        <p:spPr>
          <a:xfrm>
            <a:off x="7447710" y="4344550"/>
            <a:ext cx="131066" cy="265337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0523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9"/>
          <p:cNvSpPr/>
          <p:nvPr/>
        </p:nvSpPr>
        <p:spPr>
          <a:xfrm rot="10800000">
            <a:off x="8710960" y="4618930"/>
            <a:ext cx="131066" cy="265337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0523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9"/>
          <p:cNvSpPr txBox="1"/>
          <p:nvPr/>
        </p:nvSpPr>
        <p:spPr>
          <a:xfrm>
            <a:off x="9288410" y="4723935"/>
            <a:ext cx="13716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Distributed workloads</a:t>
            </a:r>
            <a:endParaRPr/>
          </a:p>
        </p:txBody>
      </p:sp>
      <p:sp>
        <p:nvSpPr>
          <p:cNvPr id="322" name="Google Shape;322;p9"/>
          <p:cNvSpPr/>
          <p:nvPr/>
        </p:nvSpPr>
        <p:spPr>
          <a:xfrm>
            <a:off x="6435524" y="5620073"/>
            <a:ext cx="1717876" cy="304086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0523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Juno template">
  <a:themeElements>
    <a:clrScheme name="Custom 347">
      <a:dk1>
        <a:srgbClr val="08303F"/>
      </a:dk1>
      <a:lt1>
        <a:srgbClr val="FFFFFF"/>
      </a:lt1>
      <a:dk2>
        <a:srgbClr val="738188"/>
      </a:dk2>
      <a:lt2>
        <a:srgbClr val="D6FFCF"/>
      </a:lt2>
      <a:accent1>
        <a:srgbClr val="08303F"/>
      </a:accent1>
      <a:accent2>
        <a:srgbClr val="145C6B"/>
      </a:accent2>
      <a:accent3>
        <a:srgbClr val="17727E"/>
      </a:accent3>
      <a:accent4>
        <a:srgbClr val="198D8C"/>
      </a:accent4>
      <a:accent5>
        <a:srgbClr val="60B4AC"/>
      </a:accent5>
      <a:accent6>
        <a:srgbClr val="A1D3B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2022-09-08T04:50:07Z</dcterms:created>
  <dc:creator>Aung Myint Myat</dc:creator>
</cp:coreProperties>
</file>